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1310" r:id="rId3"/>
    <p:sldId id="1392" r:id="rId4"/>
    <p:sldId id="1445" r:id="rId5"/>
    <p:sldId id="1448" r:id="rId6"/>
    <p:sldId id="1344" r:id="rId7"/>
    <p:sldId id="1424" r:id="rId8"/>
    <p:sldId id="1449" r:id="rId9"/>
    <p:sldId id="1450" r:id="rId10"/>
    <p:sldId id="1402" r:id="rId11"/>
    <p:sldId id="1447" r:id="rId12"/>
    <p:sldId id="1394" r:id="rId13"/>
    <p:sldId id="1452" r:id="rId14"/>
    <p:sldId id="1453" r:id="rId15"/>
    <p:sldId id="1454" r:id="rId16"/>
    <p:sldId id="144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474747"/>
    <a:srgbClr val="262626"/>
    <a:srgbClr val="808080"/>
    <a:srgbClr val="DDDDDD"/>
    <a:srgbClr val="0592D7"/>
    <a:srgbClr val="053772"/>
    <a:srgbClr val="08E0EF"/>
    <a:srgbClr val="6EC2A4"/>
    <a:srgbClr val="0060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67"/>
      </p:cViewPr>
      <p:guideLst/>
    </p:cSldViewPr>
  </p:slideViewPr>
  <p:notesTextViewPr>
    <p:cViewPr>
      <p:scale>
        <a:sx n="3" d="2"/>
        <a:sy n="3" d="2"/>
      </p:scale>
      <p:origin x="0" y="0"/>
    </p:cViewPr>
  </p:notesTextViewPr>
  <p:notesViewPr>
    <p:cSldViewPr snapToGrid="0">
      <p:cViewPr varScale="1">
        <p:scale>
          <a:sx n="52" d="100"/>
          <a:sy n="52"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954D19-FD35-44E8-86B7-90E3D25DDD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E12292-5D83-45D8-8246-31A494D4E2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3D3E5B-3B80-487D-8B8D-ED6B886C50BD}" type="datetimeFigureOut">
              <a:rPr lang="en-US" smtClean="0"/>
              <a:t>6/9/2021</a:t>
            </a:fld>
            <a:endParaRPr lang="en-US"/>
          </a:p>
        </p:txBody>
      </p:sp>
      <p:sp>
        <p:nvSpPr>
          <p:cNvPr id="4" name="Footer Placeholder 3">
            <a:extLst>
              <a:ext uri="{FF2B5EF4-FFF2-40B4-BE49-F238E27FC236}">
                <a16:creationId xmlns:a16="http://schemas.microsoft.com/office/drawing/2014/main" id="{A9F0F97B-3810-4C79-A70F-E1EED0CCB3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A2D6A-CFF0-4A98-BEF3-4C26B553D6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757E0C-B345-4C76-A706-4ED245B8DDE9}" type="slidenum">
              <a:rPr lang="en-US" smtClean="0"/>
              <a:t>‹#›</a:t>
            </a:fld>
            <a:endParaRPr lang="en-US"/>
          </a:p>
        </p:txBody>
      </p:sp>
    </p:spTree>
    <p:extLst>
      <p:ext uri="{BB962C8B-B14F-4D97-AF65-F5344CB8AC3E}">
        <p14:creationId xmlns:p14="http://schemas.microsoft.com/office/powerpoint/2010/main" val="4202384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2301F-19DB-43DE-8BE8-B598AB07BC26}" type="datetimeFigureOut">
              <a:rPr lang="en-US" smtClean="0"/>
              <a:t>6/9/2021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40C13-4458-439A-B49C-8C0231ABA990}" type="slidenum">
              <a:rPr lang="en-US" smtClean="0"/>
              <a:t>‹#›</a:t>
            </a:fld>
            <a:endParaRPr lang="en-US"/>
          </a:p>
        </p:txBody>
      </p:sp>
    </p:spTree>
    <p:extLst>
      <p:ext uri="{BB962C8B-B14F-4D97-AF65-F5344CB8AC3E}">
        <p14:creationId xmlns:p14="http://schemas.microsoft.com/office/powerpoint/2010/main" val="636311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7</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907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03EA1E0-1FC3-49BC-A979-0EA3AFAAC031}"/>
              </a:ext>
            </a:extLst>
          </p:cNvPr>
          <p:cNvSpPr>
            <a:spLocks noGrp="1"/>
          </p:cNvSpPr>
          <p:nvPr>
            <p:ph type="pic" sz="quarter" idx="10"/>
          </p:nvPr>
        </p:nvSpPr>
        <p:spPr>
          <a:xfrm>
            <a:off x="741385" y="2006600"/>
            <a:ext cx="3657600" cy="2298700"/>
          </a:xfrm>
          <a:prstGeom prst="rect">
            <a:avLst/>
          </a:prstGeom>
        </p:spPr>
        <p:txBody>
          <a:bodyPr/>
          <a:lstStyle/>
          <a:p>
            <a:endParaRPr lang="en-US"/>
          </a:p>
        </p:txBody>
      </p:sp>
    </p:spTree>
    <p:extLst>
      <p:ext uri="{BB962C8B-B14F-4D97-AF65-F5344CB8AC3E}">
        <p14:creationId xmlns:p14="http://schemas.microsoft.com/office/powerpoint/2010/main" val="5548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C08A4AC6-64D5-41CC-A6FB-3DD0F53AB156}"/>
              </a:ext>
            </a:extLst>
          </p:cNvPr>
          <p:cNvSpPr>
            <a:spLocks noGrp="1"/>
          </p:cNvSpPr>
          <p:nvPr>
            <p:ph type="pic" sz="quarter" idx="10"/>
          </p:nvPr>
        </p:nvSpPr>
        <p:spPr>
          <a:xfrm>
            <a:off x="4584700" y="1990724"/>
            <a:ext cx="2082800" cy="4410075"/>
          </a:xfrm>
          <a:prstGeom prst="roundRect">
            <a:avLst/>
          </a:prstGeom>
        </p:spPr>
        <p:txBody>
          <a:bodyPr/>
          <a:lstStyle/>
          <a:p>
            <a:endParaRPr lang="en-US"/>
          </a:p>
        </p:txBody>
      </p:sp>
    </p:spTree>
    <p:extLst>
      <p:ext uri="{BB962C8B-B14F-4D97-AF65-F5344CB8AC3E}">
        <p14:creationId xmlns:p14="http://schemas.microsoft.com/office/powerpoint/2010/main" val="2036643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9314941-2803-4F22-BE9F-312B1CBA4CEC}"/>
              </a:ext>
            </a:extLst>
          </p:cNvPr>
          <p:cNvSpPr>
            <a:spLocks noGrp="1"/>
          </p:cNvSpPr>
          <p:nvPr>
            <p:ph type="pic" sz="quarter" idx="12"/>
          </p:nvPr>
        </p:nvSpPr>
        <p:spPr>
          <a:xfrm>
            <a:off x="9056003" y="0"/>
            <a:ext cx="3135997" cy="2229407"/>
          </a:xfrm>
          <a:prstGeom prst="rect">
            <a:avLst/>
          </a:prstGeom>
        </p:spPr>
        <p:txBody>
          <a:bodyPr/>
          <a:lstStyle/>
          <a:p>
            <a:endParaRPr lang="en-US"/>
          </a:p>
        </p:txBody>
      </p:sp>
      <p:sp>
        <p:nvSpPr>
          <p:cNvPr id="4" name="Picture Placeholder 3">
            <a:extLst>
              <a:ext uri="{FF2B5EF4-FFF2-40B4-BE49-F238E27FC236}">
                <a16:creationId xmlns:a16="http://schemas.microsoft.com/office/drawing/2014/main" id="{CA9D3D25-E311-4B5D-9728-EF340D5EEB95}"/>
              </a:ext>
            </a:extLst>
          </p:cNvPr>
          <p:cNvSpPr>
            <a:spLocks noGrp="1"/>
          </p:cNvSpPr>
          <p:nvPr>
            <p:ph type="pic" sz="quarter" idx="13"/>
          </p:nvPr>
        </p:nvSpPr>
        <p:spPr>
          <a:xfrm>
            <a:off x="6964580" y="2229407"/>
            <a:ext cx="3135997" cy="2399186"/>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733832A0-7F26-4ADE-88F2-0E36C75FC8D6}"/>
              </a:ext>
            </a:extLst>
          </p:cNvPr>
          <p:cNvSpPr>
            <a:spLocks noGrp="1"/>
          </p:cNvSpPr>
          <p:nvPr>
            <p:ph type="pic" sz="quarter" idx="14"/>
          </p:nvPr>
        </p:nvSpPr>
        <p:spPr>
          <a:xfrm>
            <a:off x="9164860" y="4628593"/>
            <a:ext cx="3027140" cy="2229407"/>
          </a:xfrm>
          <a:prstGeom prst="rect">
            <a:avLst/>
          </a:prstGeom>
        </p:spPr>
        <p:txBody>
          <a:bodyPr/>
          <a:lstStyle/>
          <a:p>
            <a:endParaRPr lang="en-US"/>
          </a:p>
        </p:txBody>
      </p:sp>
    </p:spTree>
    <p:extLst>
      <p:ext uri="{BB962C8B-B14F-4D97-AF65-F5344CB8AC3E}">
        <p14:creationId xmlns:p14="http://schemas.microsoft.com/office/powerpoint/2010/main" val="2943391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5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D6163C0-0D46-400C-91A9-D066686D179B}"/>
              </a:ext>
            </a:extLst>
          </p:cNvPr>
          <p:cNvSpPr>
            <a:spLocks noGrp="1"/>
          </p:cNvSpPr>
          <p:nvPr>
            <p:ph type="pic" sz="quarter" idx="10"/>
          </p:nvPr>
        </p:nvSpPr>
        <p:spPr>
          <a:xfrm>
            <a:off x="0" y="0"/>
            <a:ext cx="5341257" cy="6858000"/>
          </a:xfrm>
          <a:prstGeom prst="rect">
            <a:avLst/>
          </a:prstGeom>
        </p:spPr>
        <p:txBody>
          <a:bodyPr/>
          <a:lstStyle/>
          <a:p>
            <a:endParaRPr lang="en-US"/>
          </a:p>
        </p:txBody>
      </p:sp>
    </p:spTree>
    <p:extLst>
      <p:ext uri="{BB962C8B-B14F-4D97-AF65-F5344CB8AC3E}">
        <p14:creationId xmlns:p14="http://schemas.microsoft.com/office/powerpoint/2010/main" val="95565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5980F12-AA87-47DE-8E5C-AB328E1BF537}"/>
              </a:ext>
            </a:extLst>
          </p:cNvPr>
          <p:cNvSpPr>
            <a:spLocks noGrp="1"/>
          </p:cNvSpPr>
          <p:nvPr>
            <p:ph type="pic" sz="quarter" idx="10"/>
          </p:nvPr>
        </p:nvSpPr>
        <p:spPr>
          <a:xfrm>
            <a:off x="1117600" y="757464"/>
            <a:ext cx="10145486" cy="2943679"/>
          </a:xfrm>
          <a:prstGeom prst="rect">
            <a:avLst/>
          </a:prstGeom>
        </p:spPr>
        <p:txBody>
          <a:bodyPr/>
          <a:lstStyle/>
          <a:p>
            <a:endParaRPr lang="en-US"/>
          </a:p>
        </p:txBody>
      </p:sp>
    </p:spTree>
    <p:extLst>
      <p:ext uri="{BB962C8B-B14F-4D97-AF65-F5344CB8AC3E}">
        <p14:creationId xmlns:p14="http://schemas.microsoft.com/office/powerpoint/2010/main" val="53998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69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Marcador de posición de imagen 4">
            <a:extLst>
              <a:ext uri="{FF2B5EF4-FFF2-40B4-BE49-F238E27FC236}">
                <a16:creationId xmlns:a16="http://schemas.microsoft.com/office/drawing/2014/main" id="{B63095BF-1650-4214-B5CB-D29FC352996C}"/>
              </a:ext>
            </a:extLst>
          </p:cNvPr>
          <p:cNvSpPr>
            <a:spLocks noGrp="1"/>
          </p:cNvSpPr>
          <p:nvPr>
            <p:ph type="pic" sz="quarter" idx="10"/>
          </p:nvPr>
        </p:nvSpPr>
        <p:spPr>
          <a:xfrm>
            <a:off x="8713788" y="0"/>
            <a:ext cx="2847975" cy="3766457"/>
          </a:xfrm>
          <a:prstGeom prst="rect">
            <a:avLst/>
          </a:prstGeom>
        </p:spPr>
        <p:txBody>
          <a:bodyPr/>
          <a:lstStyle/>
          <a:p>
            <a:endParaRPr lang="en-US"/>
          </a:p>
        </p:txBody>
      </p:sp>
      <p:sp>
        <p:nvSpPr>
          <p:cNvPr id="3" name="Marcador de posición de imagen 4">
            <a:extLst>
              <a:ext uri="{FF2B5EF4-FFF2-40B4-BE49-F238E27FC236}">
                <a16:creationId xmlns:a16="http://schemas.microsoft.com/office/drawing/2014/main" id="{23B12A20-7291-4C31-8FAC-934936E4682C}"/>
              </a:ext>
            </a:extLst>
          </p:cNvPr>
          <p:cNvSpPr>
            <a:spLocks noGrp="1"/>
          </p:cNvSpPr>
          <p:nvPr>
            <p:ph type="pic" sz="quarter" idx="11"/>
          </p:nvPr>
        </p:nvSpPr>
        <p:spPr>
          <a:xfrm>
            <a:off x="5455331" y="3243943"/>
            <a:ext cx="2847975" cy="3766457"/>
          </a:xfrm>
          <a:prstGeom prst="rect">
            <a:avLst/>
          </a:prstGeom>
        </p:spPr>
        <p:txBody>
          <a:bodyPr/>
          <a:lstStyle/>
          <a:p>
            <a:endParaRPr lang="en-US"/>
          </a:p>
        </p:txBody>
      </p:sp>
      <p:sp>
        <p:nvSpPr>
          <p:cNvPr id="4" name="Marcador de posición de imagen 4">
            <a:extLst>
              <a:ext uri="{FF2B5EF4-FFF2-40B4-BE49-F238E27FC236}">
                <a16:creationId xmlns:a16="http://schemas.microsoft.com/office/drawing/2014/main" id="{92B302E5-EFAA-4316-8BED-63687D0B51A7}"/>
              </a:ext>
            </a:extLst>
          </p:cNvPr>
          <p:cNvSpPr>
            <a:spLocks noGrp="1"/>
          </p:cNvSpPr>
          <p:nvPr>
            <p:ph type="pic" sz="quarter" idx="12"/>
          </p:nvPr>
        </p:nvSpPr>
        <p:spPr>
          <a:xfrm>
            <a:off x="6879318" y="1233715"/>
            <a:ext cx="2847975" cy="3766457"/>
          </a:xfrm>
          <a:prstGeom prst="rect">
            <a:avLst/>
          </a:prstGeom>
        </p:spPr>
        <p:txBody>
          <a:bodyPr/>
          <a:lstStyle/>
          <a:p>
            <a:endParaRPr lang="en-US" dirty="0"/>
          </a:p>
        </p:txBody>
      </p:sp>
    </p:spTree>
    <p:extLst>
      <p:ext uri="{BB962C8B-B14F-4D97-AF65-F5344CB8AC3E}">
        <p14:creationId xmlns:p14="http://schemas.microsoft.com/office/powerpoint/2010/main" val="355828564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Marcador de posición de imagen 4">
            <a:extLst>
              <a:ext uri="{FF2B5EF4-FFF2-40B4-BE49-F238E27FC236}">
                <a16:creationId xmlns:a16="http://schemas.microsoft.com/office/drawing/2014/main" id="{7A055C11-D0BF-44C0-AB82-F75FDE80DEA5}"/>
              </a:ext>
            </a:extLst>
          </p:cNvPr>
          <p:cNvSpPr>
            <a:spLocks noGrp="1"/>
          </p:cNvSpPr>
          <p:nvPr>
            <p:ph type="pic" sz="quarter" idx="11"/>
          </p:nvPr>
        </p:nvSpPr>
        <p:spPr>
          <a:xfrm>
            <a:off x="0" y="0"/>
            <a:ext cx="3483429" cy="4310743"/>
          </a:xfrm>
          <a:prstGeom prst="rect">
            <a:avLst/>
          </a:prstGeom>
        </p:spPr>
        <p:txBody>
          <a:bodyPr/>
          <a:lstStyle/>
          <a:p>
            <a:endParaRPr lang="en-US"/>
          </a:p>
        </p:txBody>
      </p:sp>
      <p:sp>
        <p:nvSpPr>
          <p:cNvPr id="4" name="Marcador de posición de imagen 4">
            <a:extLst>
              <a:ext uri="{FF2B5EF4-FFF2-40B4-BE49-F238E27FC236}">
                <a16:creationId xmlns:a16="http://schemas.microsoft.com/office/drawing/2014/main" id="{B10BCEE7-5073-4990-ACCA-5E4C8D007DF8}"/>
              </a:ext>
            </a:extLst>
          </p:cNvPr>
          <p:cNvSpPr>
            <a:spLocks noGrp="1"/>
          </p:cNvSpPr>
          <p:nvPr>
            <p:ph type="pic" sz="quarter" idx="12"/>
          </p:nvPr>
        </p:nvSpPr>
        <p:spPr>
          <a:xfrm>
            <a:off x="3940629" y="-1"/>
            <a:ext cx="3483429" cy="4310743"/>
          </a:xfrm>
          <a:prstGeom prst="rect">
            <a:avLst/>
          </a:prstGeom>
        </p:spPr>
        <p:txBody>
          <a:bodyPr/>
          <a:lstStyle/>
          <a:p>
            <a:endParaRPr lang="en-US"/>
          </a:p>
        </p:txBody>
      </p:sp>
    </p:spTree>
    <p:extLst>
      <p:ext uri="{BB962C8B-B14F-4D97-AF65-F5344CB8AC3E}">
        <p14:creationId xmlns:p14="http://schemas.microsoft.com/office/powerpoint/2010/main" val="418786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6B1A905-1275-4492-9B03-9E208F5D3BC7}"/>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15963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8DBACB0D-817C-44A8-9593-50211A900A38}"/>
              </a:ext>
            </a:extLst>
          </p:cNvPr>
          <p:cNvSpPr>
            <a:spLocks noGrp="1"/>
          </p:cNvSpPr>
          <p:nvPr>
            <p:ph type="pic" sz="quarter" idx="10"/>
          </p:nvPr>
        </p:nvSpPr>
        <p:spPr>
          <a:xfrm>
            <a:off x="943428" y="700314"/>
            <a:ext cx="10305143" cy="5457371"/>
          </a:xfrm>
          <a:prstGeom prst="rect">
            <a:avLst/>
          </a:prstGeom>
        </p:spPr>
        <p:txBody>
          <a:bodyPr/>
          <a:lstStyle/>
          <a:p>
            <a:endParaRPr lang="en-US"/>
          </a:p>
        </p:txBody>
      </p:sp>
    </p:spTree>
    <p:extLst>
      <p:ext uri="{BB962C8B-B14F-4D97-AF65-F5344CB8AC3E}">
        <p14:creationId xmlns:p14="http://schemas.microsoft.com/office/powerpoint/2010/main" val="3785890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8FACA60-97FB-47AF-913C-ED384F5BD975}"/>
              </a:ext>
            </a:extLst>
          </p:cNvPr>
          <p:cNvSpPr>
            <a:spLocks noGrp="1"/>
          </p:cNvSpPr>
          <p:nvPr>
            <p:ph type="pic" sz="quarter" idx="10"/>
          </p:nvPr>
        </p:nvSpPr>
        <p:spPr>
          <a:xfrm>
            <a:off x="7715250" y="0"/>
            <a:ext cx="4476750" cy="6800850"/>
          </a:xfrm>
          <a:prstGeom prst="rect">
            <a:avLst/>
          </a:prstGeom>
        </p:spPr>
        <p:txBody>
          <a:bodyPr/>
          <a:lstStyle/>
          <a:p>
            <a:endParaRPr lang="en-US"/>
          </a:p>
        </p:txBody>
      </p:sp>
    </p:spTree>
    <p:extLst>
      <p:ext uri="{BB962C8B-B14F-4D97-AF65-F5344CB8AC3E}">
        <p14:creationId xmlns:p14="http://schemas.microsoft.com/office/powerpoint/2010/main" val="2520398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D38C560-2FD0-4504-BD8B-D26A26FF168A}"/>
              </a:ext>
            </a:extLst>
          </p:cNvPr>
          <p:cNvSpPr/>
          <p:nvPr userDrawn="1"/>
        </p:nvSpPr>
        <p:spPr>
          <a:xfrm>
            <a:off x="-16666" y="339"/>
            <a:ext cx="12192000" cy="6858000"/>
          </a:xfrm>
          <a:prstGeom prst="rect">
            <a:avLst/>
          </a:prstGeom>
          <a:gradFill flip="none" rotWithShape="1">
            <a:gsLst>
              <a:gs pos="0">
                <a:srgbClr val="0592D7"/>
              </a:gs>
              <a:gs pos="43000">
                <a:srgbClr val="052B65"/>
              </a:gs>
              <a:gs pos="100000">
                <a:srgbClr val="04091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601628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49" r:id="rId3"/>
    <p:sldLayoutId id="2147483650" r:id="rId4"/>
    <p:sldLayoutId id="2147483665" r:id="rId5"/>
    <p:sldLayoutId id="2147483654" r:id="rId6"/>
    <p:sldLayoutId id="2147483653" r:id="rId7"/>
    <p:sldLayoutId id="2147483661" r:id="rId8"/>
    <p:sldLayoutId id="2147483662" r:id="rId9"/>
    <p:sldLayoutId id="2147483663" r:id="rId10"/>
    <p:sldLayoutId id="2147483659" r:id="rId11"/>
    <p:sldLayoutId id="2147483664" r:id="rId12"/>
    <p:sldLayoutId id="21474836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TA2x1n3wu9c?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CtsjxFS2MR-X8xk5FyjXHrMWPKPjPYmG?usp=sharing" TargetMode="External"/><Relationship Id="rId2" Type="http://schemas.openxmlformats.org/officeDocument/2006/relationships/hyperlink" Target="https://github.com/kenil121200/Hand-gesture-recognition-for-human-computer-interaction" TargetMode="External"/><Relationship Id="rId1" Type="http://schemas.openxmlformats.org/officeDocument/2006/relationships/slideLayout" Target="../slideLayouts/slideLayout2.xml"/><Relationship Id="rId6" Type="http://schemas.openxmlformats.org/officeDocument/2006/relationships/hyperlink" Target="https://youtu.be/TA2x1n3wu9c" TargetMode="External"/><Relationship Id="rId5" Type="http://schemas.openxmlformats.org/officeDocument/2006/relationships/hyperlink" Target="https://drive.google.com/drive/folders/1cqRjCj4u6XvJTECWRfcNCGlmKsK37ccX?usp=sharing" TargetMode="External"/><Relationship Id="rId4" Type="http://schemas.openxmlformats.org/officeDocument/2006/relationships/hyperlink" Target="https://drive.google.com/drive/folders/1azePJMYdag_-yBZHaGKl1-eAD7JeynV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007/3-540-46616-9_10" TargetMode="External"/><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hyperlink" Target="https://doi.org/10.3390/jimaging608007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uadroTexto 61">
            <a:extLst>
              <a:ext uri="{FF2B5EF4-FFF2-40B4-BE49-F238E27FC236}">
                <a16:creationId xmlns:a16="http://schemas.microsoft.com/office/drawing/2014/main" id="{3E334BDB-EDD1-4D8F-8F2D-765A332AA6CE}"/>
              </a:ext>
            </a:extLst>
          </p:cNvPr>
          <p:cNvSpPr txBox="1"/>
          <p:nvPr/>
        </p:nvSpPr>
        <p:spPr>
          <a:xfrm>
            <a:off x="230073" y="397011"/>
            <a:ext cx="7215416" cy="1200329"/>
          </a:xfrm>
          <a:prstGeom prst="rect">
            <a:avLst/>
          </a:prstGeom>
          <a:noFill/>
        </p:spPr>
        <p:txBody>
          <a:bodyPr wrap="square" rtlCol="0">
            <a:spAutoFit/>
          </a:bodyPr>
          <a:lstStyle/>
          <a:p>
            <a:r>
              <a:rPr lang="en-US" sz="3600" dirty="0">
                <a:solidFill>
                  <a:schemeClr val="bg1"/>
                </a:solidFill>
                <a:latin typeface="Arial Rounded MT Bold" panose="020F0704030504030204" pitchFamily="34" charset="0"/>
              </a:rPr>
              <a:t>Gesture Recognition Using Artificial Intelligence</a:t>
            </a:r>
          </a:p>
        </p:txBody>
      </p:sp>
      <p:sp>
        <p:nvSpPr>
          <p:cNvPr id="1024" name="CuadroTexto 1023">
            <a:extLst>
              <a:ext uri="{FF2B5EF4-FFF2-40B4-BE49-F238E27FC236}">
                <a16:creationId xmlns:a16="http://schemas.microsoft.com/office/drawing/2014/main" id="{8CDA667C-64D6-4577-9F67-F5F9310F066C}"/>
              </a:ext>
            </a:extLst>
          </p:cNvPr>
          <p:cNvSpPr txBox="1"/>
          <p:nvPr/>
        </p:nvSpPr>
        <p:spPr>
          <a:xfrm>
            <a:off x="226898" y="1548339"/>
            <a:ext cx="5240959" cy="400110"/>
          </a:xfrm>
          <a:prstGeom prst="rect">
            <a:avLst/>
          </a:prstGeom>
          <a:noFill/>
        </p:spPr>
        <p:txBody>
          <a:bodyPr wrap="square" rtlCol="0">
            <a:spAutoFit/>
          </a:bodyPr>
          <a:lstStyle/>
          <a:p>
            <a:r>
              <a:rPr lang="en-US" sz="2000" b="1" dirty="0">
                <a:solidFill>
                  <a:schemeClr val="bg1"/>
                </a:solidFill>
              </a:rPr>
              <a:t>Team Id - 48 (ICT)</a:t>
            </a:r>
          </a:p>
        </p:txBody>
      </p:sp>
      <p:grpSp>
        <p:nvGrpSpPr>
          <p:cNvPr id="3" name="Group 10059">
            <a:extLst>
              <a:ext uri="{FF2B5EF4-FFF2-40B4-BE49-F238E27FC236}">
                <a16:creationId xmlns:a16="http://schemas.microsoft.com/office/drawing/2014/main" id="{8750A720-005F-4C3A-ABD7-8B760B857BF9}"/>
              </a:ext>
            </a:extLst>
          </p:cNvPr>
          <p:cNvGrpSpPr>
            <a:grpSpLocks noChangeAspect="1"/>
          </p:cNvGrpSpPr>
          <p:nvPr/>
        </p:nvGrpSpPr>
        <p:grpSpPr bwMode="auto">
          <a:xfrm>
            <a:off x="5707177" y="12699"/>
            <a:ext cx="6529387" cy="7196137"/>
            <a:chOff x="1" y="-1"/>
            <a:chExt cx="4113" cy="4533"/>
          </a:xfrm>
          <a:solidFill>
            <a:srgbClr val="00B0F0"/>
          </a:solidFill>
        </p:grpSpPr>
        <p:sp>
          <p:nvSpPr>
            <p:cNvPr id="5" name="Freeform 10060">
              <a:extLst>
                <a:ext uri="{FF2B5EF4-FFF2-40B4-BE49-F238E27FC236}">
                  <a16:creationId xmlns:a16="http://schemas.microsoft.com/office/drawing/2014/main" id="{4CFC4467-FC6C-4C53-8A0C-F2EE43245E27}"/>
                </a:ext>
              </a:extLst>
            </p:cNvPr>
            <p:cNvSpPr>
              <a:spLocks/>
            </p:cNvSpPr>
            <p:nvPr/>
          </p:nvSpPr>
          <p:spPr bwMode="auto">
            <a:xfrm>
              <a:off x="2680" y="-1"/>
              <a:ext cx="1434" cy="270"/>
            </a:xfrm>
            <a:custGeom>
              <a:avLst/>
              <a:gdLst>
                <a:gd name="T0" fmla="*/ 218 w 1434"/>
                <a:gd name="T1" fmla="*/ 270 h 270"/>
                <a:gd name="T2" fmla="*/ 0 w 1434"/>
                <a:gd name="T3" fmla="*/ 270 h 270"/>
                <a:gd name="T4" fmla="*/ 0 w 1434"/>
                <a:gd name="T5" fmla="*/ 256 h 270"/>
                <a:gd name="T6" fmla="*/ 211 w 1434"/>
                <a:gd name="T7" fmla="*/ 256 h 270"/>
                <a:gd name="T8" fmla="*/ 373 w 1434"/>
                <a:gd name="T9" fmla="*/ 71 h 270"/>
                <a:gd name="T10" fmla="*/ 769 w 1434"/>
                <a:gd name="T11" fmla="*/ 71 h 270"/>
                <a:gd name="T12" fmla="*/ 855 w 1434"/>
                <a:gd name="T13" fmla="*/ 0 h 270"/>
                <a:gd name="T14" fmla="*/ 1183 w 1434"/>
                <a:gd name="T15" fmla="*/ 0 h 270"/>
                <a:gd name="T16" fmla="*/ 1183 w 1434"/>
                <a:gd name="T17" fmla="*/ 0 h 270"/>
                <a:gd name="T18" fmla="*/ 1434 w 1434"/>
                <a:gd name="T19" fmla="*/ 223 h 270"/>
                <a:gd name="T20" fmla="*/ 1427 w 1434"/>
                <a:gd name="T21" fmla="*/ 232 h 270"/>
                <a:gd name="T22" fmla="*/ 1175 w 1434"/>
                <a:gd name="T23" fmla="*/ 12 h 270"/>
                <a:gd name="T24" fmla="*/ 860 w 1434"/>
                <a:gd name="T25" fmla="*/ 12 h 270"/>
                <a:gd name="T26" fmla="*/ 774 w 1434"/>
                <a:gd name="T27" fmla="*/ 85 h 270"/>
                <a:gd name="T28" fmla="*/ 380 w 1434"/>
                <a:gd name="T29" fmla="*/ 85 h 270"/>
                <a:gd name="T30" fmla="*/ 218 w 1434"/>
                <a:gd name="T3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4" h="270">
                  <a:moveTo>
                    <a:pt x="218" y="270"/>
                  </a:moveTo>
                  <a:lnTo>
                    <a:pt x="0" y="270"/>
                  </a:lnTo>
                  <a:lnTo>
                    <a:pt x="0" y="256"/>
                  </a:lnTo>
                  <a:lnTo>
                    <a:pt x="211" y="256"/>
                  </a:lnTo>
                  <a:lnTo>
                    <a:pt x="373" y="71"/>
                  </a:lnTo>
                  <a:lnTo>
                    <a:pt x="769" y="71"/>
                  </a:lnTo>
                  <a:lnTo>
                    <a:pt x="855" y="0"/>
                  </a:lnTo>
                  <a:lnTo>
                    <a:pt x="1183" y="0"/>
                  </a:lnTo>
                  <a:lnTo>
                    <a:pt x="1183" y="0"/>
                  </a:lnTo>
                  <a:lnTo>
                    <a:pt x="1434" y="223"/>
                  </a:lnTo>
                  <a:lnTo>
                    <a:pt x="1427" y="232"/>
                  </a:lnTo>
                  <a:lnTo>
                    <a:pt x="1175" y="12"/>
                  </a:lnTo>
                  <a:lnTo>
                    <a:pt x="860" y="12"/>
                  </a:lnTo>
                  <a:lnTo>
                    <a:pt x="774" y="85"/>
                  </a:lnTo>
                  <a:lnTo>
                    <a:pt x="380" y="85"/>
                  </a:lnTo>
                  <a:lnTo>
                    <a:pt x="218"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0061">
              <a:extLst>
                <a:ext uri="{FF2B5EF4-FFF2-40B4-BE49-F238E27FC236}">
                  <a16:creationId xmlns:a16="http://schemas.microsoft.com/office/drawing/2014/main" id="{6DE61B58-DB41-4A4D-A218-5F93C871400E}"/>
                </a:ext>
              </a:extLst>
            </p:cNvPr>
            <p:cNvSpPr>
              <a:spLocks/>
            </p:cNvSpPr>
            <p:nvPr/>
          </p:nvSpPr>
          <p:spPr bwMode="auto">
            <a:xfrm>
              <a:off x="1093" y="127"/>
              <a:ext cx="2981" cy="567"/>
            </a:xfrm>
            <a:custGeom>
              <a:avLst/>
              <a:gdLst>
                <a:gd name="T0" fmla="*/ 443 w 1255"/>
                <a:gd name="T1" fmla="*/ 239 h 239"/>
                <a:gd name="T2" fmla="*/ 207 w 1255"/>
                <a:gd name="T3" fmla="*/ 239 h 239"/>
                <a:gd name="T4" fmla="*/ 207 w 1255"/>
                <a:gd name="T5" fmla="*/ 239 h 239"/>
                <a:gd name="T6" fmla="*/ 170 w 1255"/>
                <a:gd name="T7" fmla="*/ 204 h 239"/>
                <a:gd name="T8" fmla="*/ 0 w 1255"/>
                <a:gd name="T9" fmla="*/ 204 h 239"/>
                <a:gd name="T10" fmla="*/ 0 w 1255"/>
                <a:gd name="T11" fmla="*/ 203 h 239"/>
                <a:gd name="T12" fmla="*/ 171 w 1255"/>
                <a:gd name="T13" fmla="*/ 203 h 239"/>
                <a:gd name="T14" fmla="*/ 171 w 1255"/>
                <a:gd name="T15" fmla="*/ 203 h 239"/>
                <a:gd name="T16" fmla="*/ 208 w 1255"/>
                <a:gd name="T17" fmla="*/ 238 h 239"/>
                <a:gd name="T18" fmla="*/ 442 w 1255"/>
                <a:gd name="T19" fmla="*/ 238 h 239"/>
                <a:gd name="T20" fmla="*/ 584 w 1255"/>
                <a:gd name="T21" fmla="*/ 95 h 239"/>
                <a:gd name="T22" fmla="*/ 805 w 1255"/>
                <a:gd name="T23" fmla="*/ 95 h 239"/>
                <a:gd name="T24" fmla="*/ 896 w 1255"/>
                <a:gd name="T25" fmla="*/ 1 h 239"/>
                <a:gd name="T26" fmla="*/ 896 w 1255"/>
                <a:gd name="T27" fmla="*/ 1 h 239"/>
                <a:gd name="T28" fmla="*/ 896 w 1255"/>
                <a:gd name="T29" fmla="*/ 1 h 239"/>
                <a:gd name="T30" fmla="*/ 896 w 1255"/>
                <a:gd name="T31" fmla="*/ 1 h 239"/>
                <a:gd name="T32" fmla="*/ 896 w 1255"/>
                <a:gd name="T33" fmla="*/ 0 h 239"/>
                <a:gd name="T34" fmla="*/ 1160 w 1255"/>
                <a:gd name="T35" fmla="*/ 0 h 239"/>
                <a:gd name="T36" fmla="*/ 1160 w 1255"/>
                <a:gd name="T37" fmla="*/ 0 h 239"/>
                <a:gd name="T38" fmla="*/ 1206 w 1255"/>
                <a:gd name="T39" fmla="*/ 48 h 239"/>
                <a:gd name="T40" fmla="*/ 1255 w 1255"/>
                <a:gd name="T41" fmla="*/ 48 h 239"/>
                <a:gd name="T42" fmla="*/ 1255 w 1255"/>
                <a:gd name="T43" fmla="*/ 49 h 239"/>
                <a:gd name="T44" fmla="*/ 1206 w 1255"/>
                <a:gd name="T45" fmla="*/ 49 h 239"/>
                <a:gd name="T46" fmla="*/ 1206 w 1255"/>
                <a:gd name="T47" fmla="*/ 49 h 239"/>
                <a:gd name="T48" fmla="*/ 1159 w 1255"/>
                <a:gd name="T49" fmla="*/ 1 h 239"/>
                <a:gd name="T50" fmla="*/ 897 w 1255"/>
                <a:gd name="T51" fmla="*/ 1 h 239"/>
                <a:gd name="T52" fmla="*/ 851 w 1255"/>
                <a:gd name="T53" fmla="*/ 50 h 239"/>
                <a:gd name="T54" fmla="*/ 805 w 1255"/>
                <a:gd name="T55" fmla="*/ 96 h 239"/>
                <a:gd name="T56" fmla="*/ 805 w 1255"/>
                <a:gd name="T57" fmla="*/ 97 h 239"/>
                <a:gd name="T58" fmla="*/ 584 w 1255"/>
                <a:gd name="T59" fmla="*/ 97 h 239"/>
                <a:gd name="T60" fmla="*/ 443 w 1255"/>
                <a:gd name="T6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5" h="239">
                  <a:moveTo>
                    <a:pt x="443" y="239"/>
                  </a:moveTo>
                  <a:cubicBezTo>
                    <a:pt x="207" y="239"/>
                    <a:pt x="207" y="239"/>
                    <a:pt x="207" y="239"/>
                  </a:cubicBezTo>
                  <a:cubicBezTo>
                    <a:pt x="207" y="239"/>
                    <a:pt x="207" y="239"/>
                    <a:pt x="207" y="239"/>
                  </a:cubicBezTo>
                  <a:cubicBezTo>
                    <a:pt x="170" y="204"/>
                    <a:pt x="170" y="204"/>
                    <a:pt x="170" y="204"/>
                  </a:cubicBezTo>
                  <a:cubicBezTo>
                    <a:pt x="0" y="204"/>
                    <a:pt x="0" y="204"/>
                    <a:pt x="0" y="204"/>
                  </a:cubicBezTo>
                  <a:cubicBezTo>
                    <a:pt x="0" y="203"/>
                    <a:pt x="0" y="203"/>
                    <a:pt x="0" y="203"/>
                  </a:cubicBezTo>
                  <a:cubicBezTo>
                    <a:pt x="171" y="203"/>
                    <a:pt x="171" y="203"/>
                    <a:pt x="171" y="203"/>
                  </a:cubicBezTo>
                  <a:cubicBezTo>
                    <a:pt x="171" y="203"/>
                    <a:pt x="171" y="203"/>
                    <a:pt x="171" y="203"/>
                  </a:cubicBezTo>
                  <a:cubicBezTo>
                    <a:pt x="208" y="238"/>
                    <a:pt x="208" y="238"/>
                    <a:pt x="208" y="238"/>
                  </a:cubicBezTo>
                  <a:cubicBezTo>
                    <a:pt x="442" y="238"/>
                    <a:pt x="442" y="238"/>
                    <a:pt x="442" y="238"/>
                  </a:cubicBezTo>
                  <a:cubicBezTo>
                    <a:pt x="584" y="95"/>
                    <a:pt x="584" y="95"/>
                    <a:pt x="584" y="95"/>
                  </a:cubicBezTo>
                  <a:cubicBezTo>
                    <a:pt x="805" y="95"/>
                    <a:pt x="805" y="95"/>
                    <a:pt x="805" y="95"/>
                  </a:cubicBezTo>
                  <a:cubicBezTo>
                    <a:pt x="841" y="59"/>
                    <a:pt x="895" y="4"/>
                    <a:pt x="896" y="1"/>
                  </a:cubicBezTo>
                  <a:cubicBezTo>
                    <a:pt x="896" y="1"/>
                    <a:pt x="896" y="1"/>
                    <a:pt x="896" y="1"/>
                  </a:cubicBezTo>
                  <a:cubicBezTo>
                    <a:pt x="896" y="1"/>
                    <a:pt x="896" y="1"/>
                    <a:pt x="896" y="1"/>
                  </a:cubicBezTo>
                  <a:cubicBezTo>
                    <a:pt x="896" y="1"/>
                    <a:pt x="896" y="1"/>
                    <a:pt x="896" y="1"/>
                  </a:cubicBezTo>
                  <a:cubicBezTo>
                    <a:pt x="896" y="0"/>
                    <a:pt x="896" y="0"/>
                    <a:pt x="896" y="0"/>
                  </a:cubicBezTo>
                  <a:cubicBezTo>
                    <a:pt x="1160" y="0"/>
                    <a:pt x="1160" y="0"/>
                    <a:pt x="1160" y="0"/>
                  </a:cubicBezTo>
                  <a:cubicBezTo>
                    <a:pt x="1160" y="0"/>
                    <a:pt x="1160" y="0"/>
                    <a:pt x="1160" y="0"/>
                  </a:cubicBezTo>
                  <a:cubicBezTo>
                    <a:pt x="1206" y="48"/>
                    <a:pt x="1206" y="48"/>
                    <a:pt x="1206" y="48"/>
                  </a:cubicBezTo>
                  <a:cubicBezTo>
                    <a:pt x="1255" y="48"/>
                    <a:pt x="1255" y="48"/>
                    <a:pt x="1255" y="48"/>
                  </a:cubicBezTo>
                  <a:cubicBezTo>
                    <a:pt x="1255" y="49"/>
                    <a:pt x="1255" y="49"/>
                    <a:pt x="1255" y="49"/>
                  </a:cubicBezTo>
                  <a:cubicBezTo>
                    <a:pt x="1206" y="49"/>
                    <a:pt x="1206" y="49"/>
                    <a:pt x="1206" y="49"/>
                  </a:cubicBezTo>
                  <a:cubicBezTo>
                    <a:pt x="1206" y="49"/>
                    <a:pt x="1206" y="49"/>
                    <a:pt x="1206" y="49"/>
                  </a:cubicBezTo>
                  <a:cubicBezTo>
                    <a:pt x="1159" y="1"/>
                    <a:pt x="1159" y="1"/>
                    <a:pt x="1159" y="1"/>
                  </a:cubicBezTo>
                  <a:cubicBezTo>
                    <a:pt x="897" y="1"/>
                    <a:pt x="897" y="1"/>
                    <a:pt x="897" y="1"/>
                  </a:cubicBezTo>
                  <a:cubicBezTo>
                    <a:pt x="896" y="4"/>
                    <a:pt x="888" y="12"/>
                    <a:pt x="851" y="50"/>
                  </a:cubicBezTo>
                  <a:cubicBezTo>
                    <a:pt x="829" y="73"/>
                    <a:pt x="806" y="96"/>
                    <a:pt x="805" y="96"/>
                  </a:cubicBezTo>
                  <a:cubicBezTo>
                    <a:pt x="805" y="97"/>
                    <a:pt x="805" y="97"/>
                    <a:pt x="805" y="97"/>
                  </a:cubicBezTo>
                  <a:cubicBezTo>
                    <a:pt x="584" y="97"/>
                    <a:pt x="584" y="97"/>
                    <a:pt x="584" y="97"/>
                  </a:cubicBezTo>
                  <a:lnTo>
                    <a:pt x="44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0062">
              <a:extLst>
                <a:ext uri="{FF2B5EF4-FFF2-40B4-BE49-F238E27FC236}">
                  <a16:creationId xmlns:a16="http://schemas.microsoft.com/office/drawing/2014/main" id="{B3F68721-6445-4BB5-BF87-60B74E81C4AC}"/>
                </a:ext>
              </a:extLst>
            </p:cNvPr>
            <p:cNvSpPr>
              <a:spLocks/>
            </p:cNvSpPr>
            <p:nvPr/>
          </p:nvSpPr>
          <p:spPr bwMode="auto">
            <a:xfrm>
              <a:off x="3205" y="378"/>
              <a:ext cx="859" cy="183"/>
            </a:xfrm>
            <a:custGeom>
              <a:avLst/>
              <a:gdLst>
                <a:gd name="T0" fmla="*/ 4 w 859"/>
                <a:gd name="T1" fmla="*/ 183 h 183"/>
                <a:gd name="T2" fmla="*/ 0 w 859"/>
                <a:gd name="T3" fmla="*/ 181 h 183"/>
                <a:gd name="T4" fmla="*/ 168 w 859"/>
                <a:gd name="T5" fmla="*/ 0 h 183"/>
                <a:gd name="T6" fmla="*/ 859 w 859"/>
                <a:gd name="T7" fmla="*/ 0 h 183"/>
                <a:gd name="T8" fmla="*/ 859 w 859"/>
                <a:gd name="T9" fmla="*/ 5 h 183"/>
                <a:gd name="T10" fmla="*/ 173 w 859"/>
                <a:gd name="T11" fmla="*/ 5 h 183"/>
                <a:gd name="T12" fmla="*/ 4 w 859"/>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859" h="183">
                  <a:moveTo>
                    <a:pt x="4" y="183"/>
                  </a:moveTo>
                  <a:lnTo>
                    <a:pt x="0" y="181"/>
                  </a:lnTo>
                  <a:lnTo>
                    <a:pt x="168" y="0"/>
                  </a:lnTo>
                  <a:lnTo>
                    <a:pt x="859" y="0"/>
                  </a:lnTo>
                  <a:lnTo>
                    <a:pt x="859" y="5"/>
                  </a:lnTo>
                  <a:lnTo>
                    <a:pt x="173" y="5"/>
                  </a:lnTo>
                  <a:lnTo>
                    <a:pt x="4"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063">
              <a:extLst>
                <a:ext uri="{FF2B5EF4-FFF2-40B4-BE49-F238E27FC236}">
                  <a16:creationId xmlns:a16="http://schemas.microsoft.com/office/drawing/2014/main" id="{61855A83-2780-4F1B-8876-BB6DD045E0C5}"/>
                </a:ext>
              </a:extLst>
            </p:cNvPr>
            <p:cNvSpPr>
              <a:spLocks/>
            </p:cNvSpPr>
            <p:nvPr/>
          </p:nvSpPr>
          <p:spPr bwMode="auto">
            <a:xfrm>
              <a:off x="1652" y="267"/>
              <a:ext cx="2415" cy="259"/>
            </a:xfrm>
            <a:custGeom>
              <a:avLst/>
              <a:gdLst>
                <a:gd name="T0" fmla="*/ 2415 w 2415"/>
                <a:gd name="T1" fmla="*/ 259 h 259"/>
                <a:gd name="T2" fmla="*/ 2044 w 2415"/>
                <a:gd name="T3" fmla="*/ 259 h 259"/>
                <a:gd name="T4" fmla="*/ 1785 w 2415"/>
                <a:gd name="T5" fmla="*/ 14 h 259"/>
                <a:gd name="T6" fmla="*/ 1538 w 2415"/>
                <a:gd name="T7" fmla="*/ 14 h 259"/>
                <a:gd name="T8" fmla="*/ 1301 w 2415"/>
                <a:gd name="T9" fmla="*/ 254 h 259"/>
                <a:gd name="T10" fmla="*/ 444 w 2415"/>
                <a:gd name="T11" fmla="*/ 254 h 259"/>
                <a:gd name="T12" fmla="*/ 273 w 2415"/>
                <a:gd name="T13" fmla="*/ 73 h 259"/>
                <a:gd name="T14" fmla="*/ 0 w 2415"/>
                <a:gd name="T15" fmla="*/ 73 h 259"/>
                <a:gd name="T16" fmla="*/ 0 w 2415"/>
                <a:gd name="T17" fmla="*/ 62 h 259"/>
                <a:gd name="T18" fmla="*/ 277 w 2415"/>
                <a:gd name="T19" fmla="*/ 62 h 259"/>
                <a:gd name="T20" fmla="*/ 448 w 2415"/>
                <a:gd name="T21" fmla="*/ 240 h 259"/>
                <a:gd name="T22" fmla="*/ 1294 w 2415"/>
                <a:gd name="T23" fmla="*/ 240 h 259"/>
                <a:gd name="T24" fmla="*/ 1531 w 2415"/>
                <a:gd name="T25" fmla="*/ 0 h 259"/>
                <a:gd name="T26" fmla="*/ 1790 w 2415"/>
                <a:gd name="T27" fmla="*/ 0 h 259"/>
                <a:gd name="T28" fmla="*/ 2051 w 2415"/>
                <a:gd name="T29" fmla="*/ 247 h 259"/>
                <a:gd name="T30" fmla="*/ 2415 w 2415"/>
                <a:gd name="T31" fmla="*/ 247 h 259"/>
                <a:gd name="T32" fmla="*/ 2415 w 2415"/>
                <a:gd name="T3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59">
                  <a:moveTo>
                    <a:pt x="2415" y="259"/>
                  </a:moveTo>
                  <a:lnTo>
                    <a:pt x="2044" y="259"/>
                  </a:lnTo>
                  <a:lnTo>
                    <a:pt x="1785" y="14"/>
                  </a:lnTo>
                  <a:lnTo>
                    <a:pt x="1538" y="14"/>
                  </a:lnTo>
                  <a:lnTo>
                    <a:pt x="1301" y="254"/>
                  </a:lnTo>
                  <a:lnTo>
                    <a:pt x="444" y="254"/>
                  </a:lnTo>
                  <a:lnTo>
                    <a:pt x="273" y="73"/>
                  </a:lnTo>
                  <a:lnTo>
                    <a:pt x="0" y="73"/>
                  </a:lnTo>
                  <a:lnTo>
                    <a:pt x="0" y="62"/>
                  </a:lnTo>
                  <a:lnTo>
                    <a:pt x="277" y="62"/>
                  </a:lnTo>
                  <a:lnTo>
                    <a:pt x="448" y="240"/>
                  </a:lnTo>
                  <a:lnTo>
                    <a:pt x="1294" y="240"/>
                  </a:lnTo>
                  <a:lnTo>
                    <a:pt x="1531" y="0"/>
                  </a:lnTo>
                  <a:lnTo>
                    <a:pt x="1790" y="0"/>
                  </a:lnTo>
                  <a:lnTo>
                    <a:pt x="2051" y="247"/>
                  </a:lnTo>
                  <a:lnTo>
                    <a:pt x="2415" y="247"/>
                  </a:lnTo>
                  <a:lnTo>
                    <a:pt x="2415"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064">
              <a:extLst>
                <a:ext uri="{FF2B5EF4-FFF2-40B4-BE49-F238E27FC236}">
                  <a16:creationId xmlns:a16="http://schemas.microsoft.com/office/drawing/2014/main" id="{C825859C-DB92-4CBD-9433-B257C6552BCF}"/>
                </a:ext>
              </a:extLst>
            </p:cNvPr>
            <p:cNvSpPr>
              <a:spLocks/>
            </p:cNvSpPr>
            <p:nvPr/>
          </p:nvSpPr>
          <p:spPr bwMode="auto">
            <a:xfrm>
              <a:off x="2431" y="580"/>
              <a:ext cx="1633" cy="169"/>
            </a:xfrm>
            <a:custGeom>
              <a:avLst/>
              <a:gdLst>
                <a:gd name="T0" fmla="*/ 1201 w 1633"/>
                <a:gd name="T1" fmla="*/ 169 h 169"/>
                <a:gd name="T2" fmla="*/ 821 w 1633"/>
                <a:gd name="T3" fmla="*/ 169 h 169"/>
                <a:gd name="T4" fmla="*/ 821 w 1633"/>
                <a:gd name="T5" fmla="*/ 166 h 169"/>
                <a:gd name="T6" fmla="*/ 700 w 1633"/>
                <a:gd name="T7" fmla="*/ 38 h 169"/>
                <a:gd name="T8" fmla="*/ 0 w 1633"/>
                <a:gd name="T9" fmla="*/ 38 h 169"/>
                <a:gd name="T10" fmla="*/ 0 w 1633"/>
                <a:gd name="T11" fmla="*/ 31 h 169"/>
                <a:gd name="T12" fmla="*/ 702 w 1633"/>
                <a:gd name="T13" fmla="*/ 31 h 169"/>
                <a:gd name="T14" fmla="*/ 702 w 1633"/>
                <a:gd name="T15" fmla="*/ 33 h 169"/>
                <a:gd name="T16" fmla="*/ 824 w 1633"/>
                <a:gd name="T17" fmla="*/ 162 h 169"/>
                <a:gd name="T18" fmla="*/ 1199 w 1633"/>
                <a:gd name="T19" fmla="*/ 162 h 169"/>
                <a:gd name="T20" fmla="*/ 1353 w 1633"/>
                <a:gd name="T21" fmla="*/ 0 h 169"/>
                <a:gd name="T22" fmla="*/ 1633 w 1633"/>
                <a:gd name="T23" fmla="*/ 0 h 169"/>
                <a:gd name="T24" fmla="*/ 1633 w 1633"/>
                <a:gd name="T25" fmla="*/ 7 h 169"/>
                <a:gd name="T26" fmla="*/ 1358 w 1633"/>
                <a:gd name="T27" fmla="*/ 7 h 169"/>
                <a:gd name="T28" fmla="*/ 1201 w 1633"/>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3" h="169">
                  <a:moveTo>
                    <a:pt x="1201" y="169"/>
                  </a:moveTo>
                  <a:lnTo>
                    <a:pt x="821" y="169"/>
                  </a:lnTo>
                  <a:lnTo>
                    <a:pt x="821" y="166"/>
                  </a:lnTo>
                  <a:lnTo>
                    <a:pt x="700" y="38"/>
                  </a:lnTo>
                  <a:lnTo>
                    <a:pt x="0" y="38"/>
                  </a:lnTo>
                  <a:lnTo>
                    <a:pt x="0" y="31"/>
                  </a:lnTo>
                  <a:lnTo>
                    <a:pt x="702" y="31"/>
                  </a:lnTo>
                  <a:lnTo>
                    <a:pt x="702" y="33"/>
                  </a:lnTo>
                  <a:lnTo>
                    <a:pt x="824" y="162"/>
                  </a:lnTo>
                  <a:lnTo>
                    <a:pt x="1199" y="162"/>
                  </a:lnTo>
                  <a:lnTo>
                    <a:pt x="1353" y="0"/>
                  </a:lnTo>
                  <a:lnTo>
                    <a:pt x="1633" y="0"/>
                  </a:lnTo>
                  <a:lnTo>
                    <a:pt x="1633" y="7"/>
                  </a:lnTo>
                  <a:lnTo>
                    <a:pt x="1358" y="7"/>
                  </a:lnTo>
                  <a:lnTo>
                    <a:pt x="1201"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065">
              <a:extLst>
                <a:ext uri="{FF2B5EF4-FFF2-40B4-BE49-F238E27FC236}">
                  <a16:creationId xmlns:a16="http://schemas.microsoft.com/office/drawing/2014/main" id="{BEA9D28E-CD3F-47AC-9E0B-37C279E22E2F}"/>
                </a:ext>
              </a:extLst>
            </p:cNvPr>
            <p:cNvSpPr>
              <a:spLocks/>
            </p:cNvSpPr>
            <p:nvPr/>
          </p:nvSpPr>
          <p:spPr bwMode="auto">
            <a:xfrm>
              <a:off x="2507" y="718"/>
              <a:ext cx="1560" cy="285"/>
            </a:xfrm>
            <a:custGeom>
              <a:avLst/>
              <a:gdLst>
                <a:gd name="T0" fmla="*/ 520 w 1560"/>
                <a:gd name="T1" fmla="*/ 285 h 285"/>
                <a:gd name="T2" fmla="*/ 0 w 1560"/>
                <a:gd name="T3" fmla="*/ 285 h 285"/>
                <a:gd name="T4" fmla="*/ 0 w 1560"/>
                <a:gd name="T5" fmla="*/ 278 h 285"/>
                <a:gd name="T6" fmla="*/ 517 w 1560"/>
                <a:gd name="T7" fmla="*/ 278 h 285"/>
                <a:gd name="T8" fmla="*/ 679 w 1560"/>
                <a:gd name="T9" fmla="*/ 130 h 285"/>
                <a:gd name="T10" fmla="*/ 1232 w 1560"/>
                <a:gd name="T11" fmla="*/ 130 h 285"/>
                <a:gd name="T12" fmla="*/ 1356 w 1560"/>
                <a:gd name="T13" fmla="*/ 0 h 285"/>
                <a:gd name="T14" fmla="*/ 1560 w 1560"/>
                <a:gd name="T15" fmla="*/ 0 h 285"/>
                <a:gd name="T16" fmla="*/ 1560 w 1560"/>
                <a:gd name="T17" fmla="*/ 7 h 285"/>
                <a:gd name="T18" fmla="*/ 1360 w 1560"/>
                <a:gd name="T19" fmla="*/ 7 h 285"/>
                <a:gd name="T20" fmla="*/ 1234 w 1560"/>
                <a:gd name="T21" fmla="*/ 138 h 285"/>
                <a:gd name="T22" fmla="*/ 681 w 1560"/>
                <a:gd name="T23" fmla="*/ 138 h 285"/>
                <a:gd name="T24" fmla="*/ 52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520" y="285"/>
                  </a:moveTo>
                  <a:lnTo>
                    <a:pt x="0" y="285"/>
                  </a:lnTo>
                  <a:lnTo>
                    <a:pt x="0" y="278"/>
                  </a:lnTo>
                  <a:lnTo>
                    <a:pt x="517" y="278"/>
                  </a:lnTo>
                  <a:lnTo>
                    <a:pt x="679" y="130"/>
                  </a:lnTo>
                  <a:lnTo>
                    <a:pt x="1232" y="130"/>
                  </a:lnTo>
                  <a:lnTo>
                    <a:pt x="1356" y="0"/>
                  </a:lnTo>
                  <a:lnTo>
                    <a:pt x="1560" y="0"/>
                  </a:lnTo>
                  <a:lnTo>
                    <a:pt x="1560" y="7"/>
                  </a:lnTo>
                  <a:lnTo>
                    <a:pt x="1360" y="7"/>
                  </a:lnTo>
                  <a:lnTo>
                    <a:pt x="1234" y="138"/>
                  </a:lnTo>
                  <a:lnTo>
                    <a:pt x="681" y="138"/>
                  </a:lnTo>
                  <a:lnTo>
                    <a:pt x="52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066">
              <a:extLst>
                <a:ext uri="{FF2B5EF4-FFF2-40B4-BE49-F238E27FC236}">
                  <a16:creationId xmlns:a16="http://schemas.microsoft.com/office/drawing/2014/main" id="{AE509D73-ABA0-4200-BC9F-083D18C14EA3}"/>
                </a:ext>
              </a:extLst>
            </p:cNvPr>
            <p:cNvSpPr>
              <a:spLocks/>
            </p:cNvSpPr>
            <p:nvPr/>
          </p:nvSpPr>
          <p:spPr bwMode="auto">
            <a:xfrm>
              <a:off x="350" y="642"/>
              <a:ext cx="3712" cy="1225"/>
            </a:xfrm>
            <a:custGeom>
              <a:avLst/>
              <a:gdLst>
                <a:gd name="T0" fmla="*/ 646 w 3712"/>
                <a:gd name="T1" fmla="*/ 1225 h 1225"/>
                <a:gd name="T2" fmla="*/ 0 w 3712"/>
                <a:gd name="T3" fmla="*/ 1225 h 1225"/>
                <a:gd name="T4" fmla="*/ 0 w 3712"/>
                <a:gd name="T5" fmla="*/ 1199 h 1225"/>
                <a:gd name="T6" fmla="*/ 634 w 3712"/>
                <a:gd name="T7" fmla="*/ 1199 h 1225"/>
                <a:gd name="T8" fmla="*/ 751 w 3712"/>
                <a:gd name="T9" fmla="*/ 1068 h 1225"/>
                <a:gd name="T10" fmla="*/ 751 w 3712"/>
                <a:gd name="T11" fmla="*/ 676 h 1225"/>
                <a:gd name="T12" fmla="*/ 967 w 3712"/>
                <a:gd name="T13" fmla="*/ 472 h 1225"/>
                <a:gd name="T14" fmla="*/ 1708 w 3712"/>
                <a:gd name="T15" fmla="*/ 472 h 1225"/>
                <a:gd name="T16" fmla="*/ 2195 w 3712"/>
                <a:gd name="T17" fmla="*/ 0 h 1225"/>
                <a:gd name="T18" fmla="*/ 2434 w 3712"/>
                <a:gd name="T19" fmla="*/ 0 h 1225"/>
                <a:gd name="T20" fmla="*/ 2674 w 3712"/>
                <a:gd name="T21" fmla="*/ 221 h 1225"/>
                <a:gd name="T22" fmla="*/ 3712 w 3712"/>
                <a:gd name="T23" fmla="*/ 221 h 1225"/>
                <a:gd name="T24" fmla="*/ 3712 w 3712"/>
                <a:gd name="T25" fmla="*/ 247 h 1225"/>
                <a:gd name="T26" fmla="*/ 2665 w 3712"/>
                <a:gd name="T27" fmla="*/ 247 h 1225"/>
                <a:gd name="T28" fmla="*/ 2425 w 3712"/>
                <a:gd name="T29" fmla="*/ 26 h 1225"/>
                <a:gd name="T30" fmla="*/ 2206 w 3712"/>
                <a:gd name="T31" fmla="*/ 26 h 1225"/>
                <a:gd name="T32" fmla="*/ 1720 w 3712"/>
                <a:gd name="T33" fmla="*/ 498 h 1225"/>
                <a:gd name="T34" fmla="*/ 979 w 3712"/>
                <a:gd name="T35" fmla="*/ 498 h 1225"/>
                <a:gd name="T36" fmla="*/ 777 w 3712"/>
                <a:gd name="T37" fmla="*/ 688 h 1225"/>
                <a:gd name="T38" fmla="*/ 777 w 3712"/>
                <a:gd name="T39" fmla="*/ 1078 h 1225"/>
                <a:gd name="T40" fmla="*/ 646 w 3712"/>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2" h="1225">
                  <a:moveTo>
                    <a:pt x="646" y="1225"/>
                  </a:moveTo>
                  <a:lnTo>
                    <a:pt x="0" y="1225"/>
                  </a:lnTo>
                  <a:lnTo>
                    <a:pt x="0" y="1199"/>
                  </a:lnTo>
                  <a:lnTo>
                    <a:pt x="634" y="1199"/>
                  </a:lnTo>
                  <a:lnTo>
                    <a:pt x="751" y="1068"/>
                  </a:lnTo>
                  <a:lnTo>
                    <a:pt x="751" y="676"/>
                  </a:lnTo>
                  <a:lnTo>
                    <a:pt x="967" y="472"/>
                  </a:lnTo>
                  <a:lnTo>
                    <a:pt x="1708" y="472"/>
                  </a:lnTo>
                  <a:lnTo>
                    <a:pt x="2195" y="0"/>
                  </a:lnTo>
                  <a:lnTo>
                    <a:pt x="2434" y="0"/>
                  </a:lnTo>
                  <a:lnTo>
                    <a:pt x="2674" y="221"/>
                  </a:lnTo>
                  <a:lnTo>
                    <a:pt x="3712" y="221"/>
                  </a:lnTo>
                  <a:lnTo>
                    <a:pt x="3712" y="247"/>
                  </a:lnTo>
                  <a:lnTo>
                    <a:pt x="2665" y="247"/>
                  </a:lnTo>
                  <a:lnTo>
                    <a:pt x="2425" y="26"/>
                  </a:lnTo>
                  <a:lnTo>
                    <a:pt x="2206" y="26"/>
                  </a:lnTo>
                  <a:lnTo>
                    <a:pt x="1720" y="498"/>
                  </a:lnTo>
                  <a:lnTo>
                    <a:pt x="979" y="498"/>
                  </a:lnTo>
                  <a:lnTo>
                    <a:pt x="777" y="688"/>
                  </a:lnTo>
                  <a:lnTo>
                    <a:pt x="777" y="1078"/>
                  </a:lnTo>
                  <a:lnTo>
                    <a:pt x="646"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067">
              <a:extLst>
                <a:ext uri="{FF2B5EF4-FFF2-40B4-BE49-F238E27FC236}">
                  <a16:creationId xmlns:a16="http://schemas.microsoft.com/office/drawing/2014/main" id="{DFD896E8-BD4B-48DB-8527-52EC1340F553}"/>
                </a:ext>
              </a:extLst>
            </p:cNvPr>
            <p:cNvSpPr>
              <a:spLocks/>
            </p:cNvSpPr>
            <p:nvPr/>
          </p:nvSpPr>
          <p:spPr bwMode="auto">
            <a:xfrm>
              <a:off x="25" y="780"/>
              <a:ext cx="4044" cy="1412"/>
            </a:xfrm>
            <a:custGeom>
              <a:avLst/>
              <a:gdLst>
                <a:gd name="T0" fmla="*/ 936 w 4044"/>
                <a:gd name="T1" fmla="*/ 1412 h 1412"/>
                <a:gd name="T2" fmla="*/ 0 w 4044"/>
                <a:gd name="T3" fmla="*/ 1412 h 1412"/>
                <a:gd name="T4" fmla="*/ 0 w 4044"/>
                <a:gd name="T5" fmla="*/ 1405 h 1412"/>
                <a:gd name="T6" fmla="*/ 933 w 4044"/>
                <a:gd name="T7" fmla="*/ 1405 h 1412"/>
                <a:gd name="T8" fmla="*/ 1147 w 4044"/>
                <a:gd name="T9" fmla="*/ 1201 h 1412"/>
                <a:gd name="T10" fmla="*/ 1147 w 4044"/>
                <a:gd name="T11" fmla="*/ 197 h 1412"/>
                <a:gd name="T12" fmla="*/ 1344 w 4044"/>
                <a:gd name="T13" fmla="*/ 0 h 1412"/>
                <a:gd name="T14" fmla="*/ 1819 w 4044"/>
                <a:gd name="T15" fmla="*/ 0 h 1412"/>
                <a:gd name="T16" fmla="*/ 1821 w 4044"/>
                <a:gd name="T17" fmla="*/ 2 h 1412"/>
                <a:gd name="T18" fmla="*/ 2206 w 4044"/>
                <a:gd name="T19" fmla="*/ 389 h 1412"/>
                <a:gd name="T20" fmla="*/ 3049 w 4044"/>
                <a:gd name="T21" fmla="*/ 389 h 1412"/>
                <a:gd name="T22" fmla="*/ 3244 w 4044"/>
                <a:gd name="T23" fmla="*/ 190 h 1412"/>
                <a:gd name="T24" fmla="*/ 4044 w 4044"/>
                <a:gd name="T25" fmla="*/ 190 h 1412"/>
                <a:gd name="T26" fmla="*/ 4044 w 4044"/>
                <a:gd name="T27" fmla="*/ 194 h 1412"/>
                <a:gd name="T28" fmla="*/ 3249 w 4044"/>
                <a:gd name="T29" fmla="*/ 194 h 1412"/>
                <a:gd name="T30" fmla="*/ 3054 w 4044"/>
                <a:gd name="T31" fmla="*/ 396 h 1412"/>
                <a:gd name="T32" fmla="*/ 2204 w 4044"/>
                <a:gd name="T33" fmla="*/ 396 h 1412"/>
                <a:gd name="T34" fmla="*/ 2204 w 4044"/>
                <a:gd name="T35" fmla="*/ 394 h 1412"/>
                <a:gd name="T36" fmla="*/ 1817 w 4044"/>
                <a:gd name="T37" fmla="*/ 7 h 1412"/>
                <a:gd name="T38" fmla="*/ 1346 w 4044"/>
                <a:gd name="T39" fmla="*/ 7 h 1412"/>
                <a:gd name="T40" fmla="*/ 1154 w 4044"/>
                <a:gd name="T41" fmla="*/ 199 h 1412"/>
                <a:gd name="T42" fmla="*/ 1154 w 4044"/>
                <a:gd name="T43" fmla="*/ 1203 h 1412"/>
                <a:gd name="T44" fmla="*/ 1152 w 4044"/>
                <a:gd name="T45" fmla="*/ 1205 h 1412"/>
                <a:gd name="T46" fmla="*/ 936 w 4044"/>
                <a:gd name="T4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4" h="1412">
                  <a:moveTo>
                    <a:pt x="936" y="1412"/>
                  </a:moveTo>
                  <a:lnTo>
                    <a:pt x="0" y="1412"/>
                  </a:lnTo>
                  <a:lnTo>
                    <a:pt x="0" y="1405"/>
                  </a:lnTo>
                  <a:lnTo>
                    <a:pt x="933" y="1405"/>
                  </a:lnTo>
                  <a:lnTo>
                    <a:pt x="1147" y="1201"/>
                  </a:lnTo>
                  <a:lnTo>
                    <a:pt x="1147" y="197"/>
                  </a:lnTo>
                  <a:lnTo>
                    <a:pt x="1344" y="0"/>
                  </a:lnTo>
                  <a:lnTo>
                    <a:pt x="1819" y="0"/>
                  </a:lnTo>
                  <a:lnTo>
                    <a:pt x="1821" y="2"/>
                  </a:lnTo>
                  <a:lnTo>
                    <a:pt x="2206" y="389"/>
                  </a:lnTo>
                  <a:lnTo>
                    <a:pt x="3049" y="389"/>
                  </a:lnTo>
                  <a:lnTo>
                    <a:pt x="3244" y="190"/>
                  </a:lnTo>
                  <a:lnTo>
                    <a:pt x="4044" y="190"/>
                  </a:lnTo>
                  <a:lnTo>
                    <a:pt x="4044" y="194"/>
                  </a:lnTo>
                  <a:lnTo>
                    <a:pt x="3249" y="194"/>
                  </a:lnTo>
                  <a:lnTo>
                    <a:pt x="3054" y="396"/>
                  </a:lnTo>
                  <a:lnTo>
                    <a:pt x="2204" y="396"/>
                  </a:lnTo>
                  <a:lnTo>
                    <a:pt x="2204" y="394"/>
                  </a:lnTo>
                  <a:lnTo>
                    <a:pt x="1817" y="7"/>
                  </a:lnTo>
                  <a:lnTo>
                    <a:pt x="1346" y="7"/>
                  </a:lnTo>
                  <a:lnTo>
                    <a:pt x="1154" y="199"/>
                  </a:lnTo>
                  <a:lnTo>
                    <a:pt x="1154" y="1203"/>
                  </a:lnTo>
                  <a:lnTo>
                    <a:pt x="1152" y="1205"/>
                  </a:lnTo>
                  <a:lnTo>
                    <a:pt x="936" y="1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068">
              <a:extLst>
                <a:ext uri="{FF2B5EF4-FFF2-40B4-BE49-F238E27FC236}">
                  <a16:creationId xmlns:a16="http://schemas.microsoft.com/office/drawing/2014/main" id="{B497DAA6-3198-4B76-A347-28DFCED0E11E}"/>
                </a:ext>
              </a:extLst>
            </p:cNvPr>
            <p:cNvSpPr>
              <a:spLocks/>
            </p:cNvSpPr>
            <p:nvPr/>
          </p:nvSpPr>
          <p:spPr bwMode="auto">
            <a:xfrm>
              <a:off x="1490" y="1048"/>
              <a:ext cx="2574" cy="565"/>
            </a:xfrm>
            <a:custGeom>
              <a:avLst/>
              <a:gdLst>
                <a:gd name="T0" fmla="*/ 701 w 2574"/>
                <a:gd name="T1" fmla="*/ 565 h 565"/>
                <a:gd name="T2" fmla="*/ 0 w 2574"/>
                <a:gd name="T3" fmla="*/ 565 h 565"/>
                <a:gd name="T4" fmla="*/ 0 w 2574"/>
                <a:gd name="T5" fmla="*/ 539 h 565"/>
                <a:gd name="T6" fmla="*/ 691 w 2574"/>
                <a:gd name="T7" fmla="*/ 539 h 565"/>
                <a:gd name="T8" fmla="*/ 931 w 2574"/>
                <a:gd name="T9" fmla="*/ 297 h 565"/>
                <a:gd name="T10" fmla="*/ 1836 w 2574"/>
                <a:gd name="T11" fmla="*/ 297 h 565"/>
                <a:gd name="T12" fmla="*/ 2128 w 2574"/>
                <a:gd name="T13" fmla="*/ 0 h 565"/>
                <a:gd name="T14" fmla="*/ 2574 w 2574"/>
                <a:gd name="T15" fmla="*/ 0 h 565"/>
                <a:gd name="T16" fmla="*/ 2574 w 2574"/>
                <a:gd name="T17" fmla="*/ 26 h 565"/>
                <a:gd name="T18" fmla="*/ 2140 w 2574"/>
                <a:gd name="T19" fmla="*/ 26 h 565"/>
                <a:gd name="T20" fmla="*/ 1845 w 2574"/>
                <a:gd name="T21" fmla="*/ 323 h 565"/>
                <a:gd name="T22" fmla="*/ 943 w 2574"/>
                <a:gd name="T23" fmla="*/ 323 h 565"/>
                <a:gd name="T24" fmla="*/ 701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701" y="565"/>
                  </a:moveTo>
                  <a:lnTo>
                    <a:pt x="0" y="565"/>
                  </a:lnTo>
                  <a:lnTo>
                    <a:pt x="0" y="539"/>
                  </a:lnTo>
                  <a:lnTo>
                    <a:pt x="691" y="539"/>
                  </a:lnTo>
                  <a:lnTo>
                    <a:pt x="931" y="297"/>
                  </a:lnTo>
                  <a:lnTo>
                    <a:pt x="1836" y="297"/>
                  </a:lnTo>
                  <a:lnTo>
                    <a:pt x="2128" y="0"/>
                  </a:lnTo>
                  <a:lnTo>
                    <a:pt x="2574" y="0"/>
                  </a:lnTo>
                  <a:lnTo>
                    <a:pt x="2574" y="26"/>
                  </a:lnTo>
                  <a:lnTo>
                    <a:pt x="2140" y="26"/>
                  </a:lnTo>
                  <a:lnTo>
                    <a:pt x="1845" y="323"/>
                  </a:lnTo>
                  <a:lnTo>
                    <a:pt x="943" y="323"/>
                  </a:lnTo>
                  <a:lnTo>
                    <a:pt x="701"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069">
              <a:extLst>
                <a:ext uri="{FF2B5EF4-FFF2-40B4-BE49-F238E27FC236}">
                  <a16:creationId xmlns:a16="http://schemas.microsoft.com/office/drawing/2014/main" id="{69AC6308-205C-43C0-932E-7C9321385008}"/>
                </a:ext>
              </a:extLst>
            </p:cNvPr>
            <p:cNvSpPr>
              <a:spLocks/>
            </p:cNvSpPr>
            <p:nvPr/>
          </p:nvSpPr>
          <p:spPr bwMode="auto">
            <a:xfrm>
              <a:off x="1008" y="730"/>
              <a:ext cx="3054" cy="520"/>
            </a:xfrm>
            <a:custGeom>
              <a:avLst/>
              <a:gdLst>
                <a:gd name="T0" fmla="*/ 2377 w 3054"/>
                <a:gd name="T1" fmla="*/ 520 h 520"/>
                <a:gd name="T2" fmla="*/ 2156 w 3054"/>
                <a:gd name="T3" fmla="*/ 520 h 520"/>
                <a:gd name="T4" fmla="*/ 2156 w 3054"/>
                <a:gd name="T5" fmla="*/ 517 h 520"/>
                <a:gd name="T6" fmla="*/ 1658 w 3054"/>
                <a:gd name="T7" fmla="*/ 14 h 520"/>
                <a:gd name="T8" fmla="*/ 1325 w 3054"/>
                <a:gd name="T9" fmla="*/ 14 h 520"/>
                <a:gd name="T10" fmla="*/ 1088 w 3054"/>
                <a:gd name="T11" fmla="*/ 249 h 520"/>
                <a:gd name="T12" fmla="*/ 302 w 3054"/>
                <a:gd name="T13" fmla="*/ 249 h 520"/>
                <a:gd name="T14" fmla="*/ 159 w 3054"/>
                <a:gd name="T15" fmla="*/ 396 h 520"/>
                <a:gd name="T16" fmla="*/ 0 w 3054"/>
                <a:gd name="T17" fmla="*/ 396 h 520"/>
                <a:gd name="T18" fmla="*/ 0 w 3054"/>
                <a:gd name="T19" fmla="*/ 384 h 520"/>
                <a:gd name="T20" fmla="*/ 152 w 3054"/>
                <a:gd name="T21" fmla="*/ 384 h 520"/>
                <a:gd name="T22" fmla="*/ 297 w 3054"/>
                <a:gd name="T23" fmla="*/ 237 h 520"/>
                <a:gd name="T24" fmla="*/ 1083 w 3054"/>
                <a:gd name="T25" fmla="*/ 237 h 520"/>
                <a:gd name="T26" fmla="*/ 1318 w 3054"/>
                <a:gd name="T27" fmla="*/ 0 h 520"/>
                <a:gd name="T28" fmla="*/ 1662 w 3054"/>
                <a:gd name="T29" fmla="*/ 0 h 520"/>
                <a:gd name="T30" fmla="*/ 1665 w 3054"/>
                <a:gd name="T31" fmla="*/ 2 h 520"/>
                <a:gd name="T32" fmla="*/ 2163 w 3054"/>
                <a:gd name="T33" fmla="*/ 508 h 520"/>
                <a:gd name="T34" fmla="*/ 2372 w 3054"/>
                <a:gd name="T35" fmla="*/ 508 h 520"/>
                <a:gd name="T36" fmla="*/ 2484 w 3054"/>
                <a:gd name="T37" fmla="*/ 403 h 520"/>
                <a:gd name="T38" fmla="*/ 3054 w 3054"/>
                <a:gd name="T39" fmla="*/ 403 h 520"/>
                <a:gd name="T40" fmla="*/ 3054 w 3054"/>
                <a:gd name="T41" fmla="*/ 415 h 520"/>
                <a:gd name="T42" fmla="*/ 2489 w 3054"/>
                <a:gd name="T43" fmla="*/ 415 h 520"/>
                <a:gd name="T44" fmla="*/ 2377 w 3054"/>
                <a:gd name="T45"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4" h="520">
                  <a:moveTo>
                    <a:pt x="2377" y="520"/>
                  </a:moveTo>
                  <a:lnTo>
                    <a:pt x="2156" y="520"/>
                  </a:lnTo>
                  <a:lnTo>
                    <a:pt x="2156" y="517"/>
                  </a:lnTo>
                  <a:lnTo>
                    <a:pt x="1658" y="14"/>
                  </a:lnTo>
                  <a:lnTo>
                    <a:pt x="1325" y="14"/>
                  </a:lnTo>
                  <a:lnTo>
                    <a:pt x="1088" y="249"/>
                  </a:lnTo>
                  <a:lnTo>
                    <a:pt x="302" y="249"/>
                  </a:lnTo>
                  <a:lnTo>
                    <a:pt x="159" y="396"/>
                  </a:lnTo>
                  <a:lnTo>
                    <a:pt x="0" y="396"/>
                  </a:lnTo>
                  <a:lnTo>
                    <a:pt x="0" y="384"/>
                  </a:lnTo>
                  <a:lnTo>
                    <a:pt x="152" y="384"/>
                  </a:lnTo>
                  <a:lnTo>
                    <a:pt x="297" y="237"/>
                  </a:lnTo>
                  <a:lnTo>
                    <a:pt x="1083" y="237"/>
                  </a:lnTo>
                  <a:lnTo>
                    <a:pt x="1318" y="0"/>
                  </a:lnTo>
                  <a:lnTo>
                    <a:pt x="1662" y="0"/>
                  </a:lnTo>
                  <a:lnTo>
                    <a:pt x="1665" y="2"/>
                  </a:lnTo>
                  <a:lnTo>
                    <a:pt x="2163" y="508"/>
                  </a:lnTo>
                  <a:lnTo>
                    <a:pt x="2372" y="508"/>
                  </a:lnTo>
                  <a:lnTo>
                    <a:pt x="2484" y="403"/>
                  </a:lnTo>
                  <a:lnTo>
                    <a:pt x="3054" y="403"/>
                  </a:lnTo>
                  <a:lnTo>
                    <a:pt x="3054" y="415"/>
                  </a:lnTo>
                  <a:lnTo>
                    <a:pt x="2489" y="415"/>
                  </a:lnTo>
                  <a:lnTo>
                    <a:pt x="2377"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070">
              <a:extLst>
                <a:ext uri="{FF2B5EF4-FFF2-40B4-BE49-F238E27FC236}">
                  <a16:creationId xmlns:a16="http://schemas.microsoft.com/office/drawing/2014/main" id="{22BEC78E-F6E5-4208-94A0-A853D071B2F2}"/>
                </a:ext>
              </a:extLst>
            </p:cNvPr>
            <p:cNvSpPr>
              <a:spLocks/>
            </p:cNvSpPr>
            <p:nvPr/>
          </p:nvSpPr>
          <p:spPr bwMode="auto">
            <a:xfrm>
              <a:off x="911" y="1200"/>
              <a:ext cx="3172" cy="240"/>
            </a:xfrm>
            <a:custGeom>
              <a:avLst/>
              <a:gdLst>
                <a:gd name="T0" fmla="*/ 2488 w 3172"/>
                <a:gd name="T1" fmla="*/ 240 h 240"/>
                <a:gd name="T2" fmla="*/ 1223 w 3172"/>
                <a:gd name="T3" fmla="*/ 240 h 240"/>
                <a:gd name="T4" fmla="*/ 995 w 3172"/>
                <a:gd name="T5" fmla="*/ 14 h 240"/>
                <a:gd name="T6" fmla="*/ 641 w 3172"/>
                <a:gd name="T7" fmla="*/ 14 h 240"/>
                <a:gd name="T8" fmla="*/ 439 w 3172"/>
                <a:gd name="T9" fmla="*/ 211 h 240"/>
                <a:gd name="T10" fmla="*/ 0 w 3172"/>
                <a:gd name="T11" fmla="*/ 211 h 240"/>
                <a:gd name="T12" fmla="*/ 0 w 3172"/>
                <a:gd name="T13" fmla="*/ 197 h 240"/>
                <a:gd name="T14" fmla="*/ 434 w 3172"/>
                <a:gd name="T15" fmla="*/ 197 h 240"/>
                <a:gd name="T16" fmla="*/ 636 w 3172"/>
                <a:gd name="T17" fmla="*/ 0 h 240"/>
                <a:gd name="T18" fmla="*/ 999 w 3172"/>
                <a:gd name="T19" fmla="*/ 0 h 240"/>
                <a:gd name="T20" fmla="*/ 1227 w 3172"/>
                <a:gd name="T21" fmla="*/ 228 h 240"/>
                <a:gd name="T22" fmla="*/ 2484 w 3172"/>
                <a:gd name="T23" fmla="*/ 228 h 240"/>
                <a:gd name="T24" fmla="*/ 2645 w 3172"/>
                <a:gd name="T25" fmla="*/ 69 h 240"/>
                <a:gd name="T26" fmla="*/ 3172 w 3172"/>
                <a:gd name="T27" fmla="*/ 69 h 240"/>
                <a:gd name="T28" fmla="*/ 3172 w 3172"/>
                <a:gd name="T29" fmla="*/ 80 h 240"/>
                <a:gd name="T30" fmla="*/ 2650 w 3172"/>
                <a:gd name="T31" fmla="*/ 80 h 240"/>
                <a:gd name="T32" fmla="*/ 2488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2488" y="240"/>
                  </a:moveTo>
                  <a:lnTo>
                    <a:pt x="1223" y="240"/>
                  </a:lnTo>
                  <a:lnTo>
                    <a:pt x="995" y="14"/>
                  </a:lnTo>
                  <a:lnTo>
                    <a:pt x="641" y="14"/>
                  </a:lnTo>
                  <a:lnTo>
                    <a:pt x="439" y="211"/>
                  </a:lnTo>
                  <a:lnTo>
                    <a:pt x="0" y="211"/>
                  </a:lnTo>
                  <a:lnTo>
                    <a:pt x="0" y="197"/>
                  </a:lnTo>
                  <a:lnTo>
                    <a:pt x="434" y="197"/>
                  </a:lnTo>
                  <a:lnTo>
                    <a:pt x="636" y="0"/>
                  </a:lnTo>
                  <a:lnTo>
                    <a:pt x="999" y="0"/>
                  </a:lnTo>
                  <a:lnTo>
                    <a:pt x="1227" y="228"/>
                  </a:lnTo>
                  <a:lnTo>
                    <a:pt x="2484" y="228"/>
                  </a:lnTo>
                  <a:lnTo>
                    <a:pt x="2645" y="69"/>
                  </a:lnTo>
                  <a:lnTo>
                    <a:pt x="3172" y="69"/>
                  </a:lnTo>
                  <a:lnTo>
                    <a:pt x="3172" y="80"/>
                  </a:lnTo>
                  <a:lnTo>
                    <a:pt x="2650" y="80"/>
                  </a:lnTo>
                  <a:lnTo>
                    <a:pt x="248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071">
              <a:extLst>
                <a:ext uri="{FF2B5EF4-FFF2-40B4-BE49-F238E27FC236}">
                  <a16:creationId xmlns:a16="http://schemas.microsoft.com/office/drawing/2014/main" id="{500D49F6-40FB-40F7-B019-F1493C90390A}"/>
                </a:ext>
              </a:extLst>
            </p:cNvPr>
            <p:cNvSpPr>
              <a:spLocks/>
            </p:cNvSpPr>
            <p:nvPr/>
          </p:nvSpPr>
          <p:spPr bwMode="auto">
            <a:xfrm>
              <a:off x="2841" y="1387"/>
              <a:ext cx="1233" cy="242"/>
            </a:xfrm>
            <a:custGeom>
              <a:avLst/>
              <a:gdLst>
                <a:gd name="T0" fmla="*/ 577 w 1233"/>
                <a:gd name="T1" fmla="*/ 242 h 242"/>
                <a:gd name="T2" fmla="*/ 0 w 1233"/>
                <a:gd name="T3" fmla="*/ 242 h 242"/>
                <a:gd name="T4" fmla="*/ 0 w 1233"/>
                <a:gd name="T5" fmla="*/ 235 h 242"/>
                <a:gd name="T6" fmla="*/ 575 w 1233"/>
                <a:gd name="T7" fmla="*/ 235 h 242"/>
                <a:gd name="T8" fmla="*/ 801 w 1233"/>
                <a:gd name="T9" fmla="*/ 0 h 242"/>
                <a:gd name="T10" fmla="*/ 1233 w 1233"/>
                <a:gd name="T11" fmla="*/ 0 h 242"/>
                <a:gd name="T12" fmla="*/ 1233 w 1233"/>
                <a:gd name="T13" fmla="*/ 5 h 242"/>
                <a:gd name="T14" fmla="*/ 803 w 1233"/>
                <a:gd name="T15" fmla="*/ 5 h 242"/>
                <a:gd name="T16" fmla="*/ 577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577" y="242"/>
                  </a:moveTo>
                  <a:lnTo>
                    <a:pt x="0" y="242"/>
                  </a:lnTo>
                  <a:lnTo>
                    <a:pt x="0" y="235"/>
                  </a:lnTo>
                  <a:lnTo>
                    <a:pt x="575" y="235"/>
                  </a:lnTo>
                  <a:lnTo>
                    <a:pt x="801" y="0"/>
                  </a:lnTo>
                  <a:lnTo>
                    <a:pt x="1233" y="0"/>
                  </a:lnTo>
                  <a:lnTo>
                    <a:pt x="1233" y="5"/>
                  </a:lnTo>
                  <a:lnTo>
                    <a:pt x="803" y="5"/>
                  </a:lnTo>
                  <a:lnTo>
                    <a:pt x="577"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072">
              <a:extLst>
                <a:ext uri="{FF2B5EF4-FFF2-40B4-BE49-F238E27FC236}">
                  <a16:creationId xmlns:a16="http://schemas.microsoft.com/office/drawing/2014/main" id="{530B1DA9-0912-44F5-811C-0F82D9517DF0}"/>
                </a:ext>
              </a:extLst>
            </p:cNvPr>
            <p:cNvSpPr>
              <a:spLocks/>
            </p:cNvSpPr>
            <p:nvPr/>
          </p:nvSpPr>
          <p:spPr bwMode="auto">
            <a:xfrm>
              <a:off x="863" y="1731"/>
              <a:ext cx="3228" cy="473"/>
            </a:xfrm>
            <a:custGeom>
              <a:avLst/>
              <a:gdLst>
                <a:gd name="T0" fmla="*/ 1895 w 3228"/>
                <a:gd name="T1" fmla="*/ 473 h 473"/>
                <a:gd name="T2" fmla="*/ 779 w 3228"/>
                <a:gd name="T3" fmla="*/ 473 h 473"/>
                <a:gd name="T4" fmla="*/ 779 w 3228"/>
                <a:gd name="T5" fmla="*/ 473 h 473"/>
                <a:gd name="T6" fmla="*/ 591 w 3228"/>
                <a:gd name="T7" fmla="*/ 281 h 473"/>
                <a:gd name="T8" fmla="*/ 0 w 3228"/>
                <a:gd name="T9" fmla="*/ 281 h 473"/>
                <a:gd name="T10" fmla="*/ 0 w 3228"/>
                <a:gd name="T11" fmla="*/ 278 h 473"/>
                <a:gd name="T12" fmla="*/ 591 w 3228"/>
                <a:gd name="T13" fmla="*/ 278 h 473"/>
                <a:gd name="T14" fmla="*/ 591 w 3228"/>
                <a:gd name="T15" fmla="*/ 278 h 473"/>
                <a:gd name="T16" fmla="*/ 779 w 3228"/>
                <a:gd name="T17" fmla="*/ 468 h 473"/>
                <a:gd name="T18" fmla="*/ 1895 w 3228"/>
                <a:gd name="T19" fmla="*/ 468 h 473"/>
                <a:gd name="T20" fmla="*/ 2045 w 3228"/>
                <a:gd name="T21" fmla="*/ 316 h 473"/>
                <a:gd name="T22" fmla="*/ 2674 w 3228"/>
                <a:gd name="T23" fmla="*/ 316 h 473"/>
                <a:gd name="T24" fmla="*/ 2957 w 3228"/>
                <a:gd name="T25" fmla="*/ 0 h 473"/>
                <a:gd name="T26" fmla="*/ 3228 w 3228"/>
                <a:gd name="T27" fmla="*/ 0 h 473"/>
                <a:gd name="T28" fmla="*/ 3228 w 3228"/>
                <a:gd name="T29" fmla="*/ 3 h 473"/>
                <a:gd name="T30" fmla="*/ 2957 w 3228"/>
                <a:gd name="T31" fmla="*/ 3 h 473"/>
                <a:gd name="T32" fmla="*/ 2677 w 3228"/>
                <a:gd name="T33" fmla="*/ 321 h 473"/>
                <a:gd name="T34" fmla="*/ 2045 w 3228"/>
                <a:gd name="T35" fmla="*/ 321 h 473"/>
                <a:gd name="T36" fmla="*/ 1895 w 3228"/>
                <a:gd name="T3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28" h="473">
                  <a:moveTo>
                    <a:pt x="1895" y="473"/>
                  </a:moveTo>
                  <a:lnTo>
                    <a:pt x="779" y="473"/>
                  </a:lnTo>
                  <a:lnTo>
                    <a:pt x="779" y="473"/>
                  </a:lnTo>
                  <a:lnTo>
                    <a:pt x="591" y="281"/>
                  </a:lnTo>
                  <a:lnTo>
                    <a:pt x="0" y="281"/>
                  </a:lnTo>
                  <a:lnTo>
                    <a:pt x="0" y="278"/>
                  </a:lnTo>
                  <a:lnTo>
                    <a:pt x="591" y="278"/>
                  </a:lnTo>
                  <a:lnTo>
                    <a:pt x="591" y="278"/>
                  </a:lnTo>
                  <a:lnTo>
                    <a:pt x="779" y="468"/>
                  </a:lnTo>
                  <a:lnTo>
                    <a:pt x="1895" y="468"/>
                  </a:lnTo>
                  <a:lnTo>
                    <a:pt x="2045" y="316"/>
                  </a:lnTo>
                  <a:lnTo>
                    <a:pt x="2674" y="316"/>
                  </a:lnTo>
                  <a:lnTo>
                    <a:pt x="2957" y="0"/>
                  </a:lnTo>
                  <a:lnTo>
                    <a:pt x="3228" y="0"/>
                  </a:lnTo>
                  <a:lnTo>
                    <a:pt x="3228" y="3"/>
                  </a:lnTo>
                  <a:lnTo>
                    <a:pt x="2957" y="3"/>
                  </a:lnTo>
                  <a:lnTo>
                    <a:pt x="2677" y="321"/>
                  </a:lnTo>
                  <a:lnTo>
                    <a:pt x="2045" y="321"/>
                  </a:lnTo>
                  <a:lnTo>
                    <a:pt x="1895"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073">
              <a:extLst>
                <a:ext uri="{FF2B5EF4-FFF2-40B4-BE49-F238E27FC236}">
                  <a16:creationId xmlns:a16="http://schemas.microsoft.com/office/drawing/2014/main" id="{436B1CD1-857C-45BF-A665-A57A845E9257}"/>
                </a:ext>
              </a:extLst>
            </p:cNvPr>
            <p:cNvSpPr>
              <a:spLocks/>
            </p:cNvSpPr>
            <p:nvPr/>
          </p:nvSpPr>
          <p:spPr bwMode="auto">
            <a:xfrm>
              <a:off x="932" y="1672"/>
              <a:ext cx="3159" cy="342"/>
            </a:xfrm>
            <a:custGeom>
              <a:avLst/>
              <a:gdLst>
                <a:gd name="T0" fmla="*/ 3159 w 3159"/>
                <a:gd name="T1" fmla="*/ 342 h 342"/>
                <a:gd name="T2" fmla="*/ 2902 w 3159"/>
                <a:gd name="T3" fmla="*/ 342 h 342"/>
                <a:gd name="T4" fmla="*/ 2572 w 3159"/>
                <a:gd name="T5" fmla="*/ 7 h 342"/>
                <a:gd name="T6" fmla="*/ 1624 w 3159"/>
                <a:gd name="T7" fmla="*/ 7 h 342"/>
                <a:gd name="T8" fmla="*/ 1347 w 3159"/>
                <a:gd name="T9" fmla="*/ 302 h 342"/>
                <a:gd name="T10" fmla="*/ 762 w 3159"/>
                <a:gd name="T11" fmla="*/ 302 h 342"/>
                <a:gd name="T12" fmla="*/ 499 w 3159"/>
                <a:gd name="T13" fmla="*/ 38 h 342"/>
                <a:gd name="T14" fmla="*/ 0 w 3159"/>
                <a:gd name="T15" fmla="*/ 38 h 342"/>
                <a:gd name="T16" fmla="*/ 0 w 3159"/>
                <a:gd name="T17" fmla="*/ 31 h 342"/>
                <a:gd name="T18" fmla="*/ 501 w 3159"/>
                <a:gd name="T19" fmla="*/ 31 h 342"/>
                <a:gd name="T20" fmla="*/ 765 w 3159"/>
                <a:gd name="T21" fmla="*/ 294 h 342"/>
                <a:gd name="T22" fmla="*/ 1344 w 3159"/>
                <a:gd name="T23" fmla="*/ 294 h 342"/>
                <a:gd name="T24" fmla="*/ 1620 w 3159"/>
                <a:gd name="T25" fmla="*/ 0 h 342"/>
                <a:gd name="T26" fmla="*/ 2574 w 3159"/>
                <a:gd name="T27" fmla="*/ 0 h 342"/>
                <a:gd name="T28" fmla="*/ 2904 w 3159"/>
                <a:gd name="T29" fmla="*/ 335 h 342"/>
                <a:gd name="T30" fmla="*/ 3159 w 3159"/>
                <a:gd name="T31" fmla="*/ 335 h 342"/>
                <a:gd name="T32" fmla="*/ 3159 w 3159"/>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9" h="342">
                  <a:moveTo>
                    <a:pt x="3159" y="342"/>
                  </a:moveTo>
                  <a:lnTo>
                    <a:pt x="2902" y="342"/>
                  </a:lnTo>
                  <a:lnTo>
                    <a:pt x="2572" y="7"/>
                  </a:lnTo>
                  <a:lnTo>
                    <a:pt x="1624" y="7"/>
                  </a:lnTo>
                  <a:lnTo>
                    <a:pt x="1347" y="302"/>
                  </a:lnTo>
                  <a:lnTo>
                    <a:pt x="762" y="302"/>
                  </a:lnTo>
                  <a:lnTo>
                    <a:pt x="499" y="38"/>
                  </a:lnTo>
                  <a:lnTo>
                    <a:pt x="0" y="38"/>
                  </a:lnTo>
                  <a:lnTo>
                    <a:pt x="0" y="31"/>
                  </a:lnTo>
                  <a:lnTo>
                    <a:pt x="501" y="31"/>
                  </a:lnTo>
                  <a:lnTo>
                    <a:pt x="765" y="294"/>
                  </a:lnTo>
                  <a:lnTo>
                    <a:pt x="1344" y="294"/>
                  </a:lnTo>
                  <a:lnTo>
                    <a:pt x="1620" y="0"/>
                  </a:lnTo>
                  <a:lnTo>
                    <a:pt x="2574" y="0"/>
                  </a:lnTo>
                  <a:lnTo>
                    <a:pt x="2904" y="335"/>
                  </a:lnTo>
                  <a:lnTo>
                    <a:pt x="3159" y="335"/>
                  </a:lnTo>
                  <a:lnTo>
                    <a:pt x="3159"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074">
              <a:extLst>
                <a:ext uri="{FF2B5EF4-FFF2-40B4-BE49-F238E27FC236}">
                  <a16:creationId xmlns:a16="http://schemas.microsoft.com/office/drawing/2014/main" id="{91A9933D-5913-414D-B8EC-47AD71B75BF4}"/>
                </a:ext>
              </a:extLst>
            </p:cNvPr>
            <p:cNvSpPr>
              <a:spLocks/>
            </p:cNvSpPr>
            <p:nvPr/>
          </p:nvSpPr>
          <p:spPr bwMode="auto">
            <a:xfrm>
              <a:off x="1649" y="1321"/>
              <a:ext cx="2446" cy="496"/>
            </a:xfrm>
            <a:custGeom>
              <a:avLst/>
              <a:gdLst>
                <a:gd name="T0" fmla="*/ 2247 w 2446"/>
                <a:gd name="T1" fmla="*/ 496 h 496"/>
                <a:gd name="T2" fmla="*/ 1235 w 2446"/>
                <a:gd name="T3" fmla="*/ 496 h 496"/>
                <a:gd name="T4" fmla="*/ 1235 w 2446"/>
                <a:gd name="T5" fmla="*/ 496 h 496"/>
                <a:gd name="T6" fmla="*/ 938 w 2446"/>
                <a:gd name="T7" fmla="*/ 206 h 496"/>
                <a:gd name="T8" fmla="*/ 385 w 2446"/>
                <a:gd name="T9" fmla="*/ 206 h 496"/>
                <a:gd name="T10" fmla="*/ 385 w 2446"/>
                <a:gd name="T11" fmla="*/ 204 h 496"/>
                <a:gd name="T12" fmla="*/ 204 w 2446"/>
                <a:gd name="T13" fmla="*/ 5 h 496"/>
                <a:gd name="T14" fmla="*/ 0 w 2446"/>
                <a:gd name="T15" fmla="*/ 5 h 496"/>
                <a:gd name="T16" fmla="*/ 0 w 2446"/>
                <a:gd name="T17" fmla="*/ 0 h 496"/>
                <a:gd name="T18" fmla="*/ 204 w 2446"/>
                <a:gd name="T19" fmla="*/ 0 h 496"/>
                <a:gd name="T20" fmla="*/ 207 w 2446"/>
                <a:gd name="T21" fmla="*/ 2 h 496"/>
                <a:gd name="T22" fmla="*/ 387 w 2446"/>
                <a:gd name="T23" fmla="*/ 202 h 496"/>
                <a:gd name="T24" fmla="*/ 938 w 2446"/>
                <a:gd name="T25" fmla="*/ 202 h 496"/>
                <a:gd name="T26" fmla="*/ 938 w 2446"/>
                <a:gd name="T27" fmla="*/ 202 h 496"/>
                <a:gd name="T28" fmla="*/ 1235 w 2446"/>
                <a:gd name="T29" fmla="*/ 494 h 496"/>
                <a:gd name="T30" fmla="*/ 2247 w 2446"/>
                <a:gd name="T31" fmla="*/ 494 h 496"/>
                <a:gd name="T32" fmla="*/ 2444 w 2446"/>
                <a:gd name="T33" fmla="*/ 316 h 496"/>
                <a:gd name="T34" fmla="*/ 2446 w 2446"/>
                <a:gd name="T35" fmla="*/ 318 h 496"/>
                <a:gd name="T36" fmla="*/ 2247 w 2446"/>
                <a:gd name="T37"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6" h="496">
                  <a:moveTo>
                    <a:pt x="2247" y="496"/>
                  </a:moveTo>
                  <a:lnTo>
                    <a:pt x="1235" y="496"/>
                  </a:lnTo>
                  <a:lnTo>
                    <a:pt x="1235" y="496"/>
                  </a:lnTo>
                  <a:lnTo>
                    <a:pt x="938" y="206"/>
                  </a:lnTo>
                  <a:lnTo>
                    <a:pt x="385" y="206"/>
                  </a:lnTo>
                  <a:lnTo>
                    <a:pt x="385" y="204"/>
                  </a:lnTo>
                  <a:lnTo>
                    <a:pt x="204" y="5"/>
                  </a:lnTo>
                  <a:lnTo>
                    <a:pt x="0" y="5"/>
                  </a:lnTo>
                  <a:lnTo>
                    <a:pt x="0" y="0"/>
                  </a:lnTo>
                  <a:lnTo>
                    <a:pt x="204" y="0"/>
                  </a:lnTo>
                  <a:lnTo>
                    <a:pt x="207" y="2"/>
                  </a:lnTo>
                  <a:lnTo>
                    <a:pt x="387" y="202"/>
                  </a:lnTo>
                  <a:lnTo>
                    <a:pt x="938" y="202"/>
                  </a:lnTo>
                  <a:lnTo>
                    <a:pt x="938" y="202"/>
                  </a:lnTo>
                  <a:lnTo>
                    <a:pt x="1235" y="494"/>
                  </a:lnTo>
                  <a:lnTo>
                    <a:pt x="2247" y="494"/>
                  </a:lnTo>
                  <a:lnTo>
                    <a:pt x="2444" y="316"/>
                  </a:lnTo>
                  <a:lnTo>
                    <a:pt x="2446" y="318"/>
                  </a:lnTo>
                  <a:lnTo>
                    <a:pt x="2247"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075">
              <a:extLst>
                <a:ext uri="{FF2B5EF4-FFF2-40B4-BE49-F238E27FC236}">
                  <a16:creationId xmlns:a16="http://schemas.microsoft.com/office/drawing/2014/main" id="{A67A5008-CEF4-48E5-BC58-F8A0756C6BEC}"/>
                </a:ext>
              </a:extLst>
            </p:cNvPr>
            <p:cNvSpPr>
              <a:spLocks/>
            </p:cNvSpPr>
            <p:nvPr/>
          </p:nvSpPr>
          <p:spPr bwMode="auto">
            <a:xfrm>
              <a:off x="766" y="1461"/>
              <a:ext cx="3315" cy="717"/>
            </a:xfrm>
            <a:custGeom>
              <a:avLst/>
              <a:gdLst>
                <a:gd name="T0" fmla="*/ 2907 w 3315"/>
                <a:gd name="T1" fmla="*/ 717 h 717"/>
                <a:gd name="T2" fmla="*/ 2080 w 3315"/>
                <a:gd name="T3" fmla="*/ 717 h 717"/>
                <a:gd name="T4" fmla="*/ 1999 w 3315"/>
                <a:gd name="T5" fmla="*/ 622 h 717"/>
                <a:gd name="T6" fmla="*/ 1551 w 3315"/>
                <a:gd name="T7" fmla="*/ 622 h 717"/>
                <a:gd name="T8" fmla="*/ 1548 w 3315"/>
                <a:gd name="T9" fmla="*/ 619 h 717"/>
                <a:gd name="T10" fmla="*/ 933 w 3315"/>
                <a:gd name="T11" fmla="*/ 14 h 717"/>
                <a:gd name="T12" fmla="*/ 126 w 3315"/>
                <a:gd name="T13" fmla="*/ 14 h 717"/>
                <a:gd name="T14" fmla="*/ 9 w 3315"/>
                <a:gd name="T15" fmla="*/ 138 h 717"/>
                <a:gd name="T16" fmla="*/ 0 w 3315"/>
                <a:gd name="T17" fmla="*/ 128 h 717"/>
                <a:gd name="T18" fmla="*/ 121 w 3315"/>
                <a:gd name="T19" fmla="*/ 0 h 717"/>
                <a:gd name="T20" fmla="*/ 938 w 3315"/>
                <a:gd name="T21" fmla="*/ 0 h 717"/>
                <a:gd name="T22" fmla="*/ 940 w 3315"/>
                <a:gd name="T23" fmla="*/ 2 h 717"/>
                <a:gd name="T24" fmla="*/ 1555 w 3315"/>
                <a:gd name="T25" fmla="*/ 608 h 717"/>
                <a:gd name="T26" fmla="*/ 2006 w 3315"/>
                <a:gd name="T27" fmla="*/ 608 h 717"/>
                <a:gd name="T28" fmla="*/ 2085 w 3315"/>
                <a:gd name="T29" fmla="*/ 705 h 717"/>
                <a:gd name="T30" fmla="*/ 2902 w 3315"/>
                <a:gd name="T31" fmla="*/ 705 h 717"/>
                <a:gd name="T32" fmla="*/ 2992 w 3315"/>
                <a:gd name="T33" fmla="*/ 638 h 717"/>
                <a:gd name="T34" fmla="*/ 3315 w 3315"/>
                <a:gd name="T35" fmla="*/ 638 h 717"/>
                <a:gd name="T36" fmla="*/ 3315 w 3315"/>
                <a:gd name="T37" fmla="*/ 653 h 717"/>
                <a:gd name="T38" fmla="*/ 2997 w 3315"/>
                <a:gd name="T39" fmla="*/ 653 h 717"/>
                <a:gd name="T40" fmla="*/ 2907 w 3315"/>
                <a:gd name="T41"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5" h="717">
                  <a:moveTo>
                    <a:pt x="2907" y="717"/>
                  </a:moveTo>
                  <a:lnTo>
                    <a:pt x="2080" y="717"/>
                  </a:lnTo>
                  <a:lnTo>
                    <a:pt x="1999" y="622"/>
                  </a:lnTo>
                  <a:lnTo>
                    <a:pt x="1551" y="622"/>
                  </a:lnTo>
                  <a:lnTo>
                    <a:pt x="1548" y="619"/>
                  </a:lnTo>
                  <a:lnTo>
                    <a:pt x="933" y="14"/>
                  </a:lnTo>
                  <a:lnTo>
                    <a:pt x="126" y="14"/>
                  </a:lnTo>
                  <a:lnTo>
                    <a:pt x="9" y="138"/>
                  </a:lnTo>
                  <a:lnTo>
                    <a:pt x="0" y="128"/>
                  </a:lnTo>
                  <a:lnTo>
                    <a:pt x="121" y="0"/>
                  </a:lnTo>
                  <a:lnTo>
                    <a:pt x="938" y="0"/>
                  </a:lnTo>
                  <a:lnTo>
                    <a:pt x="940" y="2"/>
                  </a:lnTo>
                  <a:lnTo>
                    <a:pt x="1555" y="608"/>
                  </a:lnTo>
                  <a:lnTo>
                    <a:pt x="2006" y="608"/>
                  </a:lnTo>
                  <a:lnTo>
                    <a:pt x="2085" y="705"/>
                  </a:lnTo>
                  <a:lnTo>
                    <a:pt x="2902" y="705"/>
                  </a:lnTo>
                  <a:lnTo>
                    <a:pt x="2992" y="638"/>
                  </a:lnTo>
                  <a:lnTo>
                    <a:pt x="3315" y="638"/>
                  </a:lnTo>
                  <a:lnTo>
                    <a:pt x="3315" y="653"/>
                  </a:lnTo>
                  <a:lnTo>
                    <a:pt x="2997" y="653"/>
                  </a:lnTo>
                  <a:lnTo>
                    <a:pt x="2907"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076">
              <a:extLst>
                <a:ext uri="{FF2B5EF4-FFF2-40B4-BE49-F238E27FC236}">
                  <a16:creationId xmlns:a16="http://schemas.microsoft.com/office/drawing/2014/main" id="{B4F53D03-05F0-4663-8AA4-F0D74C7B0657}"/>
                </a:ext>
              </a:extLst>
            </p:cNvPr>
            <p:cNvSpPr>
              <a:spLocks/>
            </p:cNvSpPr>
            <p:nvPr/>
          </p:nvSpPr>
          <p:spPr bwMode="auto">
            <a:xfrm>
              <a:off x="2799" y="2194"/>
              <a:ext cx="1282" cy="93"/>
            </a:xfrm>
            <a:custGeom>
              <a:avLst/>
              <a:gdLst>
                <a:gd name="T0" fmla="*/ 332 w 1282"/>
                <a:gd name="T1" fmla="*/ 93 h 93"/>
                <a:gd name="T2" fmla="*/ 0 w 1282"/>
                <a:gd name="T3" fmla="*/ 93 h 93"/>
                <a:gd name="T4" fmla="*/ 0 w 1282"/>
                <a:gd name="T5" fmla="*/ 86 h 93"/>
                <a:gd name="T6" fmla="*/ 330 w 1282"/>
                <a:gd name="T7" fmla="*/ 86 h 93"/>
                <a:gd name="T8" fmla="*/ 434 w 1282"/>
                <a:gd name="T9" fmla="*/ 0 h 93"/>
                <a:gd name="T10" fmla="*/ 1282 w 1282"/>
                <a:gd name="T11" fmla="*/ 0 h 93"/>
                <a:gd name="T12" fmla="*/ 1282 w 1282"/>
                <a:gd name="T13" fmla="*/ 7 h 93"/>
                <a:gd name="T14" fmla="*/ 437 w 1282"/>
                <a:gd name="T15" fmla="*/ 7 h 93"/>
                <a:gd name="T16" fmla="*/ 332 w 128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93">
                  <a:moveTo>
                    <a:pt x="332" y="93"/>
                  </a:moveTo>
                  <a:lnTo>
                    <a:pt x="0" y="93"/>
                  </a:lnTo>
                  <a:lnTo>
                    <a:pt x="0" y="86"/>
                  </a:lnTo>
                  <a:lnTo>
                    <a:pt x="330" y="86"/>
                  </a:lnTo>
                  <a:lnTo>
                    <a:pt x="434" y="0"/>
                  </a:lnTo>
                  <a:lnTo>
                    <a:pt x="1282" y="0"/>
                  </a:lnTo>
                  <a:lnTo>
                    <a:pt x="1282" y="7"/>
                  </a:lnTo>
                  <a:lnTo>
                    <a:pt x="437" y="7"/>
                  </a:lnTo>
                  <a:lnTo>
                    <a:pt x="332"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077">
              <a:extLst>
                <a:ext uri="{FF2B5EF4-FFF2-40B4-BE49-F238E27FC236}">
                  <a16:creationId xmlns:a16="http://schemas.microsoft.com/office/drawing/2014/main" id="{535E57F3-F932-4748-85C8-B9491BBACBEF}"/>
                </a:ext>
              </a:extLst>
            </p:cNvPr>
            <p:cNvSpPr>
              <a:spLocks/>
            </p:cNvSpPr>
            <p:nvPr/>
          </p:nvSpPr>
          <p:spPr bwMode="auto">
            <a:xfrm>
              <a:off x="1666" y="594"/>
              <a:ext cx="1662" cy="902"/>
            </a:xfrm>
            <a:custGeom>
              <a:avLst/>
              <a:gdLst>
                <a:gd name="T0" fmla="*/ 1662 w 1662"/>
                <a:gd name="T1" fmla="*/ 902 h 902"/>
                <a:gd name="T2" fmla="*/ 1439 w 1662"/>
                <a:gd name="T3" fmla="*/ 902 h 902"/>
                <a:gd name="T4" fmla="*/ 1439 w 1662"/>
                <a:gd name="T5" fmla="*/ 902 h 902"/>
                <a:gd name="T6" fmla="*/ 1218 w 1662"/>
                <a:gd name="T7" fmla="*/ 665 h 902"/>
                <a:gd name="T8" fmla="*/ 883 w 1662"/>
                <a:gd name="T9" fmla="*/ 665 h 902"/>
                <a:gd name="T10" fmla="*/ 883 w 1662"/>
                <a:gd name="T11" fmla="*/ 665 h 902"/>
                <a:gd name="T12" fmla="*/ 228 w 1662"/>
                <a:gd name="T13" fmla="*/ 5 h 902"/>
                <a:gd name="T14" fmla="*/ 0 w 1662"/>
                <a:gd name="T15" fmla="*/ 5 h 902"/>
                <a:gd name="T16" fmla="*/ 0 w 1662"/>
                <a:gd name="T17" fmla="*/ 0 h 902"/>
                <a:gd name="T18" fmla="*/ 228 w 1662"/>
                <a:gd name="T19" fmla="*/ 0 h 902"/>
                <a:gd name="T20" fmla="*/ 228 w 1662"/>
                <a:gd name="T21" fmla="*/ 0 h 902"/>
                <a:gd name="T22" fmla="*/ 886 w 1662"/>
                <a:gd name="T23" fmla="*/ 663 h 902"/>
                <a:gd name="T24" fmla="*/ 1218 w 1662"/>
                <a:gd name="T25" fmla="*/ 663 h 902"/>
                <a:gd name="T26" fmla="*/ 1220 w 1662"/>
                <a:gd name="T27" fmla="*/ 663 h 902"/>
                <a:gd name="T28" fmla="*/ 1441 w 1662"/>
                <a:gd name="T29" fmla="*/ 900 h 902"/>
                <a:gd name="T30" fmla="*/ 1662 w 1662"/>
                <a:gd name="T31" fmla="*/ 900 h 902"/>
                <a:gd name="T32" fmla="*/ 1662 w 1662"/>
                <a:gd name="T3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2" h="902">
                  <a:moveTo>
                    <a:pt x="1662" y="902"/>
                  </a:moveTo>
                  <a:lnTo>
                    <a:pt x="1439" y="902"/>
                  </a:lnTo>
                  <a:lnTo>
                    <a:pt x="1439" y="902"/>
                  </a:lnTo>
                  <a:lnTo>
                    <a:pt x="1218" y="665"/>
                  </a:lnTo>
                  <a:lnTo>
                    <a:pt x="883" y="665"/>
                  </a:lnTo>
                  <a:lnTo>
                    <a:pt x="883" y="665"/>
                  </a:lnTo>
                  <a:lnTo>
                    <a:pt x="228" y="5"/>
                  </a:lnTo>
                  <a:lnTo>
                    <a:pt x="0" y="5"/>
                  </a:lnTo>
                  <a:lnTo>
                    <a:pt x="0" y="0"/>
                  </a:lnTo>
                  <a:lnTo>
                    <a:pt x="228" y="0"/>
                  </a:lnTo>
                  <a:lnTo>
                    <a:pt x="228" y="0"/>
                  </a:lnTo>
                  <a:lnTo>
                    <a:pt x="886" y="663"/>
                  </a:lnTo>
                  <a:lnTo>
                    <a:pt x="1218" y="663"/>
                  </a:lnTo>
                  <a:lnTo>
                    <a:pt x="1220" y="663"/>
                  </a:lnTo>
                  <a:lnTo>
                    <a:pt x="1441" y="900"/>
                  </a:lnTo>
                  <a:lnTo>
                    <a:pt x="1662" y="900"/>
                  </a:lnTo>
                  <a:lnTo>
                    <a:pt x="1662"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078">
              <a:extLst>
                <a:ext uri="{FF2B5EF4-FFF2-40B4-BE49-F238E27FC236}">
                  <a16:creationId xmlns:a16="http://schemas.microsoft.com/office/drawing/2014/main" id="{319393F7-22F2-466B-B09A-704CBCBE9CE1}"/>
                </a:ext>
              </a:extLst>
            </p:cNvPr>
            <p:cNvSpPr>
              <a:spLocks/>
            </p:cNvSpPr>
            <p:nvPr/>
          </p:nvSpPr>
          <p:spPr bwMode="auto">
            <a:xfrm>
              <a:off x="1970" y="1601"/>
              <a:ext cx="1926" cy="558"/>
            </a:xfrm>
            <a:custGeom>
              <a:avLst/>
              <a:gdLst>
                <a:gd name="T0" fmla="*/ 204 w 1926"/>
                <a:gd name="T1" fmla="*/ 558 h 558"/>
                <a:gd name="T2" fmla="*/ 0 w 1926"/>
                <a:gd name="T3" fmla="*/ 558 h 558"/>
                <a:gd name="T4" fmla="*/ 0 w 1926"/>
                <a:gd name="T5" fmla="*/ 532 h 558"/>
                <a:gd name="T6" fmla="*/ 192 w 1926"/>
                <a:gd name="T7" fmla="*/ 532 h 558"/>
                <a:gd name="T8" fmla="*/ 394 w 1926"/>
                <a:gd name="T9" fmla="*/ 327 h 558"/>
                <a:gd name="T10" fmla="*/ 779 w 1926"/>
                <a:gd name="T11" fmla="*/ 327 h 558"/>
                <a:gd name="T12" fmla="*/ 964 w 1926"/>
                <a:gd name="T13" fmla="*/ 126 h 558"/>
                <a:gd name="T14" fmla="*/ 1655 w 1926"/>
                <a:gd name="T15" fmla="*/ 126 h 558"/>
                <a:gd name="T16" fmla="*/ 1781 w 1926"/>
                <a:gd name="T17" fmla="*/ 0 h 558"/>
                <a:gd name="T18" fmla="*/ 1926 w 1926"/>
                <a:gd name="T19" fmla="*/ 0 h 558"/>
                <a:gd name="T20" fmla="*/ 1926 w 1926"/>
                <a:gd name="T21" fmla="*/ 26 h 558"/>
                <a:gd name="T22" fmla="*/ 1793 w 1926"/>
                <a:gd name="T23" fmla="*/ 26 h 558"/>
                <a:gd name="T24" fmla="*/ 1667 w 1926"/>
                <a:gd name="T25" fmla="*/ 152 h 558"/>
                <a:gd name="T26" fmla="*/ 976 w 1926"/>
                <a:gd name="T27" fmla="*/ 152 h 558"/>
                <a:gd name="T28" fmla="*/ 791 w 1926"/>
                <a:gd name="T29" fmla="*/ 354 h 558"/>
                <a:gd name="T30" fmla="*/ 404 w 1926"/>
                <a:gd name="T31" fmla="*/ 354 h 558"/>
                <a:gd name="T32" fmla="*/ 204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204" y="558"/>
                  </a:moveTo>
                  <a:lnTo>
                    <a:pt x="0" y="558"/>
                  </a:lnTo>
                  <a:lnTo>
                    <a:pt x="0" y="532"/>
                  </a:lnTo>
                  <a:lnTo>
                    <a:pt x="192" y="532"/>
                  </a:lnTo>
                  <a:lnTo>
                    <a:pt x="394" y="327"/>
                  </a:lnTo>
                  <a:lnTo>
                    <a:pt x="779" y="327"/>
                  </a:lnTo>
                  <a:lnTo>
                    <a:pt x="964" y="126"/>
                  </a:lnTo>
                  <a:lnTo>
                    <a:pt x="1655" y="126"/>
                  </a:lnTo>
                  <a:lnTo>
                    <a:pt x="1781" y="0"/>
                  </a:lnTo>
                  <a:lnTo>
                    <a:pt x="1926" y="0"/>
                  </a:lnTo>
                  <a:lnTo>
                    <a:pt x="1926" y="26"/>
                  </a:lnTo>
                  <a:lnTo>
                    <a:pt x="1793" y="26"/>
                  </a:lnTo>
                  <a:lnTo>
                    <a:pt x="1667" y="152"/>
                  </a:lnTo>
                  <a:lnTo>
                    <a:pt x="976" y="152"/>
                  </a:lnTo>
                  <a:lnTo>
                    <a:pt x="791" y="354"/>
                  </a:lnTo>
                  <a:lnTo>
                    <a:pt x="404" y="354"/>
                  </a:lnTo>
                  <a:lnTo>
                    <a:pt x="20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0079">
              <a:extLst>
                <a:ext uri="{FF2B5EF4-FFF2-40B4-BE49-F238E27FC236}">
                  <a16:creationId xmlns:a16="http://schemas.microsoft.com/office/drawing/2014/main" id="{86692F95-2E6B-4C8F-BA24-A2DEB3866364}"/>
                </a:ext>
              </a:extLst>
            </p:cNvPr>
            <p:cNvSpPr>
              <a:spLocks noChangeArrowheads="1"/>
            </p:cNvSpPr>
            <p:nvPr/>
          </p:nvSpPr>
          <p:spPr bwMode="auto">
            <a:xfrm>
              <a:off x="2656" y="248"/>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0080">
              <a:extLst>
                <a:ext uri="{FF2B5EF4-FFF2-40B4-BE49-F238E27FC236}">
                  <a16:creationId xmlns:a16="http://schemas.microsoft.com/office/drawing/2014/main" id="{D19958FD-999A-4E2C-8D85-B4A0A4510209}"/>
                </a:ext>
              </a:extLst>
            </p:cNvPr>
            <p:cNvSpPr>
              <a:spLocks noChangeArrowheads="1"/>
            </p:cNvSpPr>
            <p:nvPr/>
          </p:nvSpPr>
          <p:spPr bwMode="auto">
            <a:xfrm>
              <a:off x="2412" y="60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081">
              <a:extLst>
                <a:ext uri="{FF2B5EF4-FFF2-40B4-BE49-F238E27FC236}">
                  <a16:creationId xmlns:a16="http://schemas.microsoft.com/office/drawing/2014/main" id="{FDF4C890-1E62-4313-9AB8-5A02319171F2}"/>
                </a:ext>
              </a:extLst>
            </p:cNvPr>
            <p:cNvSpPr>
              <a:spLocks noChangeArrowheads="1"/>
            </p:cNvSpPr>
            <p:nvPr/>
          </p:nvSpPr>
          <p:spPr bwMode="auto">
            <a:xfrm>
              <a:off x="1647" y="583"/>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0082">
              <a:extLst>
                <a:ext uri="{FF2B5EF4-FFF2-40B4-BE49-F238E27FC236}">
                  <a16:creationId xmlns:a16="http://schemas.microsoft.com/office/drawing/2014/main" id="{32FAB77D-193F-473F-B46E-C9D550DABFA4}"/>
                </a:ext>
              </a:extLst>
            </p:cNvPr>
            <p:cNvSpPr>
              <a:spLocks noChangeArrowheads="1"/>
            </p:cNvSpPr>
            <p:nvPr/>
          </p:nvSpPr>
          <p:spPr bwMode="auto">
            <a:xfrm>
              <a:off x="987" y="110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0083">
              <a:extLst>
                <a:ext uri="{FF2B5EF4-FFF2-40B4-BE49-F238E27FC236}">
                  <a16:creationId xmlns:a16="http://schemas.microsoft.com/office/drawing/2014/main" id="{5076ADFB-6E7D-44CE-B059-C2F88869002F}"/>
                </a:ext>
              </a:extLst>
            </p:cNvPr>
            <p:cNvSpPr>
              <a:spLocks noChangeArrowheads="1"/>
            </p:cNvSpPr>
            <p:nvPr/>
          </p:nvSpPr>
          <p:spPr bwMode="auto">
            <a:xfrm>
              <a:off x="1630" y="322"/>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10084">
              <a:extLst>
                <a:ext uri="{FF2B5EF4-FFF2-40B4-BE49-F238E27FC236}">
                  <a16:creationId xmlns:a16="http://schemas.microsoft.com/office/drawing/2014/main" id="{436998EF-7D1A-417A-80B1-84EFBE9AEAEC}"/>
                </a:ext>
              </a:extLst>
            </p:cNvPr>
            <p:cNvSpPr>
              <a:spLocks noChangeArrowheads="1"/>
            </p:cNvSpPr>
            <p:nvPr/>
          </p:nvSpPr>
          <p:spPr bwMode="auto">
            <a:xfrm>
              <a:off x="1067" y="59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10085">
              <a:extLst>
                <a:ext uri="{FF2B5EF4-FFF2-40B4-BE49-F238E27FC236}">
                  <a16:creationId xmlns:a16="http://schemas.microsoft.com/office/drawing/2014/main" id="{CDCFA612-9A81-4313-80E8-01F2AFBB4690}"/>
                </a:ext>
              </a:extLst>
            </p:cNvPr>
            <p:cNvSpPr>
              <a:spLocks noChangeArrowheads="1"/>
            </p:cNvSpPr>
            <p:nvPr/>
          </p:nvSpPr>
          <p:spPr bwMode="auto">
            <a:xfrm>
              <a:off x="889" y="13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0086">
              <a:extLst>
                <a:ext uri="{FF2B5EF4-FFF2-40B4-BE49-F238E27FC236}">
                  <a16:creationId xmlns:a16="http://schemas.microsoft.com/office/drawing/2014/main" id="{34B004DF-EC35-46C0-8B09-72A568EE66EF}"/>
                </a:ext>
              </a:extLst>
            </p:cNvPr>
            <p:cNvSpPr>
              <a:spLocks noChangeArrowheads="1"/>
            </p:cNvSpPr>
            <p:nvPr/>
          </p:nvSpPr>
          <p:spPr bwMode="auto">
            <a:xfrm>
              <a:off x="312" y="1831"/>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10087">
              <a:extLst>
                <a:ext uri="{FF2B5EF4-FFF2-40B4-BE49-F238E27FC236}">
                  <a16:creationId xmlns:a16="http://schemas.microsoft.com/office/drawing/2014/main" id="{FB43C1E6-40EA-4EDF-9CDE-012EC930B1D9}"/>
                </a:ext>
              </a:extLst>
            </p:cNvPr>
            <p:cNvSpPr>
              <a:spLocks noChangeArrowheads="1"/>
            </p:cNvSpPr>
            <p:nvPr/>
          </p:nvSpPr>
          <p:spPr bwMode="auto">
            <a:xfrm>
              <a:off x="1929" y="212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10088">
              <a:extLst>
                <a:ext uri="{FF2B5EF4-FFF2-40B4-BE49-F238E27FC236}">
                  <a16:creationId xmlns:a16="http://schemas.microsoft.com/office/drawing/2014/main" id="{9D9B0EAE-E8A5-43A9-8363-312CEA00CD6A}"/>
                </a:ext>
              </a:extLst>
            </p:cNvPr>
            <p:cNvSpPr>
              <a:spLocks noChangeArrowheads="1"/>
            </p:cNvSpPr>
            <p:nvPr/>
          </p:nvSpPr>
          <p:spPr bwMode="auto">
            <a:xfrm>
              <a:off x="1457" y="157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10089">
              <a:extLst>
                <a:ext uri="{FF2B5EF4-FFF2-40B4-BE49-F238E27FC236}">
                  <a16:creationId xmlns:a16="http://schemas.microsoft.com/office/drawing/2014/main" id="{B0201177-DFB2-4291-AC4E-340DCDF07FAD}"/>
                </a:ext>
              </a:extLst>
            </p:cNvPr>
            <p:cNvSpPr>
              <a:spLocks noChangeArrowheads="1"/>
            </p:cNvSpPr>
            <p:nvPr/>
          </p:nvSpPr>
          <p:spPr bwMode="auto">
            <a:xfrm>
              <a:off x="911" y="1694"/>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10090">
              <a:extLst>
                <a:ext uri="{FF2B5EF4-FFF2-40B4-BE49-F238E27FC236}">
                  <a16:creationId xmlns:a16="http://schemas.microsoft.com/office/drawing/2014/main" id="{C2A4D55C-3827-46E2-8BAA-F1973D524895}"/>
                </a:ext>
              </a:extLst>
            </p:cNvPr>
            <p:cNvSpPr>
              <a:spLocks noChangeArrowheads="1"/>
            </p:cNvSpPr>
            <p:nvPr/>
          </p:nvSpPr>
          <p:spPr bwMode="auto">
            <a:xfrm>
              <a:off x="1" y="217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10091">
              <a:extLst>
                <a:ext uri="{FF2B5EF4-FFF2-40B4-BE49-F238E27FC236}">
                  <a16:creationId xmlns:a16="http://schemas.microsoft.com/office/drawing/2014/main" id="{F593A158-7618-4771-9643-B997E9013A94}"/>
                </a:ext>
              </a:extLst>
            </p:cNvPr>
            <p:cNvSpPr>
              <a:spLocks noChangeArrowheads="1"/>
            </p:cNvSpPr>
            <p:nvPr/>
          </p:nvSpPr>
          <p:spPr bwMode="auto">
            <a:xfrm>
              <a:off x="752" y="1587"/>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10092">
              <a:extLst>
                <a:ext uri="{FF2B5EF4-FFF2-40B4-BE49-F238E27FC236}">
                  <a16:creationId xmlns:a16="http://schemas.microsoft.com/office/drawing/2014/main" id="{B367E933-975B-4395-8BC3-FB22E8F254AE}"/>
                </a:ext>
              </a:extLst>
            </p:cNvPr>
            <p:cNvSpPr>
              <a:spLocks noChangeArrowheads="1"/>
            </p:cNvSpPr>
            <p:nvPr/>
          </p:nvSpPr>
          <p:spPr bwMode="auto">
            <a:xfrm>
              <a:off x="839" y="199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0093">
              <a:extLst>
                <a:ext uri="{FF2B5EF4-FFF2-40B4-BE49-F238E27FC236}">
                  <a16:creationId xmlns:a16="http://schemas.microsoft.com/office/drawing/2014/main" id="{8EFCA0D1-4345-47BD-BA94-388F6AED25BF}"/>
                </a:ext>
              </a:extLst>
            </p:cNvPr>
            <p:cNvSpPr>
              <a:spLocks noChangeArrowheads="1"/>
            </p:cNvSpPr>
            <p:nvPr/>
          </p:nvSpPr>
          <p:spPr bwMode="auto">
            <a:xfrm>
              <a:off x="1625" y="1309"/>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10094">
              <a:extLst>
                <a:ext uri="{FF2B5EF4-FFF2-40B4-BE49-F238E27FC236}">
                  <a16:creationId xmlns:a16="http://schemas.microsoft.com/office/drawing/2014/main" id="{A35F75D5-3A06-4CA5-A09B-B15C2D2A2F4D}"/>
                </a:ext>
              </a:extLst>
            </p:cNvPr>
            <p:cNvSpPr>
              <a:spLocks noChangeArrowheads="1"/>
            </p:cNvSpPr>
            <p:nvPr/>
          </p:nvSpPr>
          <p:spPr bwMode="auto">
            <a:xfrm>
              <a:off x="2483" y="98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0095">
              <a:extLst>
                <a:ext uri="{FF2B5EF4-FFF2-40B4-BE49-F238E27FC236}">
                  <a16:creationId xmlns:a16="http://schemas.microsoft.com/office/drawing/2014/main" id="{124F03F7-BA33-42E4-9CDA-63D51FA9DAC6}"/>
                </a:ext>
              </a:extLst>
            </p:cNvPr>
            <p:cNvSpPr>
              <a:spLocks noChangeArrowheads="1"/>
            </p:cNvSpPr>
            <p:nvPr/>
          </p:nvSpPr>
          <p:spPr bwMode="auto">
            <a:xfrm>
              <a:off x="3326" y="148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10096">
              <a:extLst>
                <a:ext uri="{FF2B5EF4-FFF2-40B4-BE49-F238E27FC236}">
                  <a16:creationId xmlns:a16="http://schemas.microsoft.com/office/drawing/2014/main" id="{3952F29B-C285-4FA3-BE27-751BB495E422}"/>
                </a:ext>
              </a:extLst>
            </p:cNvPr>
            <p:cNvSpPr>
              <a:spLocks noChangeArrowheads="1"/>
            </p:cNvSpPr>
            <p:nvPr/>
          </p:nvSpPr>
          <p:spPr bwMode="auto">
            <a:xfrm>
              <a:off x="3891" y="1601"/>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10097">
              <a:extLst>
                <a:ext uri="{FF2B5EF4-FFF2-40B4-BE49-F238E27FC236}">
                  <a16:creationId xmlns:a16="http://schemas.microsoft.com/office/drawing/2014/main" id="{87678C2B-364C-4E2D-B04C-5740C8B7970C}"/>
                </a:ext>
              </a:extLst>
            </p:cNvPr>
            <p:cNvSpPr>
              <a:spLocks noChangeArrowheads="1"/>
            </p:cNvSpPr>
            <p:nvPr/>
          </p:nvSpPr>
          <p:spPr bwMode="auto">
            <a:xfrm>
              <a:off x="2818" y="1610"/>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10098">
              <a:extLst>
                <a:ext uri="{FF2B5EF4-FFF2-40B4-BE49-F238E27FC236}">
                  <a16:creationId xmlns:a16="http://schemas.microsoft.com/office/drawing/2014/main" id="{AE827D25-3D8E-4E2D-8C33-A90121E1F6B7}"/>
                </a:ext>
              </a:extLst>
            </p:cNvPr>
            <p:cNvSpPr>
              <a:spLocks noChangeArrowheads="1"/>
            </p:cNvSpPr>
            <p:nvPr/>
          </p:nvSpPr>
          <p:spPr bwMode="auto">
            <a:xfrm>
              <a:off x="2775" y="227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0099">
              <a:extLst>
                <a:ext uri="{FF2B5EF4-FFF2-40B4-BE49-F238E27FC236}">
                  <a16:creationId xmlns:a16="http://schemas.microsoft.com/office/drawing/2014/main" id="{3395294E-0390-4C3E-B090-E8218E29EC9D}"/>
                </a:ext>
              </a:extLst>
            </p:cNvPr>
            <p:cNvSpPr>
              <a:spLocks noChangeArrowheads="1"/>
            </p:cNvSpPr>
            <p:nvPr/>
          </p:nvSpPr>
          <p:spPr bwMode="auto">
            <a:xfrm>
              <a:off x="3190" y="55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100">
              <a:extLst>
                <a:ext uri="{FF2B5EF4-FFF2-40B4-BE49-F238E27FC236}">
                  <a16:creationId xmlns:a16="http://schemas.microsoft.com/office/drawing/2014/main" id="{2CFAC820-5DF3-46B0-B177-69A47A8DF720}"/>
                </a:ext>
              </a:extLst>
            </p:cNvPr>
            <p:cNvSpPr>
              <a:spLocks/>
            </p:cNvSpPr>
            <p:nvPr/>
          </p:nvSpPr>
          <p:spPr bwMode="auto">
            <a:xfrm>
              <a:off x="2680" y="4262"/>
              <a:ext cx="1434" cy="270"/>
            </a:xfrm>
            <a:custGeom>
              <a:avLst/>
              <a:gdLst>
                <a:gd name="T0" fmla="*/ 1183 w 1434"/>
                <a:gd name="T1" fmla="*/ 270 h 270"/>
                <a:gd name="T2" fmla="*/ 855 w 1434"/>
                <a:gd name="T3" fmla="*/ 270 h 270"/>
                <a:gd name="T4" fmla="*/ 769 w 1434"/>
                <a:gd name="T5" fmla="*/ 197 h 270"/>
                <a:gd name="T6" fmla="*/ 373 w 1434"/>
                <a:gd name="T7" fmla="*/ 197 h 270"/>
                <a:gd name="T8" fmla="*/ 211 w 1434"/>
                <a:gd name="T9" fmla="*/ 12 h 270"/>
                <a:gd name="T10" fmla="*/ 0 w 1434"/>
                <a:gd name="T11" fmla="*/ 12 h 270"/>
                <a:gd name="T12" fmla="*/ 0 w 1434"/>
                <a:gd name="T13" fmla="*/ 0 h 270"/>
                <a:gd name="T14" fmla="*/ 218 w 1434"/>
                <a:gd name="T15" fmla="*/ 0 h 270"/>
                <a:gd name="T16" fmla="*/ 380 w 1434"/>
                <a:gd name="T17" fmla="*/ 185 h 270"/>
                <a:gd name="T18" fmla="*/ 774 w 1434"/>
                <a:gd name="T19" fmla="*/ 185 h 270"/>
                <a:gd name="T20" fmla="*/ 860 w 1434"/>
                <a:gd name="T21" fmla="*/ 256 h 270"/>
                <a:gd name="T22" fmla="*/ 1175 w 1434"/>
                <a:gd name="T23" fmla="*/ 256 h 270"/>
                <a:gd name="T24" fmla="*/ 1427 w 1434"/>
                <a:gd name="T25" fmla="*/ 35 h 270"/>
                <a:gd name="T26" fmla="*/ 1434 w 1434"/>
                <a:gd name="T27" fmla="*/ 45 h 270"/>
                <a:gd name="T28" fmla="*/ 1183 w 1434"/>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4" h="270">
                  <a:moveTo>
                    <a:pt x="1183" y="270"/>
                  </a:moveTo>
                  <a:lnTo>
                    <a:pt x="855" y="270"/>
                  </a:lnTo>
                  <a:lnTo>
                    <a:pt x="769" y="197"/>
                  </a:lnTo>
                  <a:lnTo>
                    <a:pt x="373" y="197"/>
                  </a:lnTo>
                  <a:lnTo>
                    <a:pt x="211" y="12"/>
                  </a:lnTo>
                  <a:lnTo>
                    <a:pt x="0" y="12"/>
                  </a:lnTo>
                  <a:lnTo>
                    <a:pt x="0" y="0"/>
                  </a:lnTo>
                  <a:lnTo>
                    <a:pt x="218" y="0"/>
                  </a:lnTo>
                  <a:lnTo>
                    <a:pt x="380" y="185"/>
                  </a:lnTo>
                  <a:lnTo>
                    <a:pt x="774" y="185"/>
                  </a:lnTo>
                  <a:lnTo>
                    <a:pt x="860" y="256"/>
                  </a:lnTo>
                  <a:lnTo>
                    <a:pt x="1175" y="256"/>
                  </a:lnTo>
                  <a:lnTo>
                    <a:pt x="1427" y="35"/>
                  </a:lnTo>
                  <a:lnTo>
                    <a:pt x="1434" y="45"/>
                  </a:lnTo>
                  <a:lnTo>
                    <a:pt x="118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101">
              <a:extLst>
                <a:ext uri="{FF2B5EF4-FFF2-40B4-BE49-F238E27FC236}">
                  <a16:creationId xmlns:a16="http://schemas.microsoft.com/office/drawing/2014/main" id="{0750E931-410F-4301-90CB-C477C060FB7B}"/>
                </a:ext>
              </a:extLst>
            </p:cNvPr>
            <p:cNvSpPr>
              <a:spLocks/>
            </p:cNvSpPr>
            <p:nvPr/>
          </p:nvSpPr>
          <p:spPr bwMode="auto">
            <a:xfrm>
              <a:off x="1093" y="3835"/>
              <a:ext cx="2981" cy="567"/>
            </a:xfrm>
            <a:custGeom>
              <a:avLst/>
              <a:gdLst>
                <a:gd name="T0" fmla="*/ 1160 w 1255"/>
                <a:gd name="T1" fmla="*/ 239 h 239"/>
                <a:gd name="T2" fmla="*/ 896 w 1255"/>
                <a:gd name="T3" fmla="*/ 239 h 239"/>
                <a:gd name="T4" fmla="*/ 896 w 1255"/>
                <a:gd name="T5" fmla="*/ 239 h 239"/>
                <a:gd name="T6" fmla="*/ 896 w 1255"/>
                <a:gd name="T7" fmla="*/ 238 h 239"/>
                <a:gd name="T8" fmla="*/ 896 w 1255"/>
                <a:gd name="T9" fmla="*/ 239 h 239"/>
                <a:gd name="T10" fmla="*/ 805 w 1255"/>
                <a:gd name="T11" fmla="*/ 144 h 239"/>
                <a:gd name="T12" fmla="*/ 584 w 1255"/>
                <a:gd name="T13" fmla="*/ 144 h 239"/>
                <a:gd name="T14" fmla="*/ 584 w 1255"/>
                <a:gd name="T15" fmla="*/ 144 h 239"/>
                <a:gd name="T16" fmla="*/ 442 w 1255"/>
                <a:gd name="T17" fmla="*/ 2 h 239"/>
                <a:gd name="T18" fmla="*/ 208 w 1255"/>
                <a:gd name="T19" fmla="*/ 2 h 239"/>
                <a:gd name="T20" fmla="*/ 171 w 1255"/>
                <a:gd name="T21" fmla="*/ 37 h 239"/>
                <a:gd name="T22" fmla="*/ 0 w 1255"/>
                <a:gd name="T23" fmla="*/ 37 h 239"/>
                <a:gd name="T24" fmla="*/ 0 w 1255"/>
                <a:gd name="T25" fmla="*/ 36 h 239"/>
                <a:gd name="T26" fmla="*/ 170 w 1255"/>
                <a:gd name="T27" fmla="*/ 36 h 239"/>
                <a:gd name="T28" fmla="*/ 207 w 1255"/>
                <a:gd name="T29" fmla="*/ 0 h 239"/>
                <a:gd name="T30" fmla="*/ 443 w 1255"/>
                <a:gd name="T31" fmla="*/ 0 h 239"/>
                <a:gd name="T32" fmla="*/ 443 w 1255"/>
                <a:gd name="T33" fmla="*/ 0 h 239"/>
                <a:gd name="T34" fmla="*/ 584 w 1255"/>
                <a:gd name="T35" fmla="*/ 143 h 239"/>
                <a:gd name="T36" fmla="*/ 805 w 1255"/>
                <a:gd name="T37" fmla="*/ 143 h 239"/>
                <a:gd name="T38" fmla="*/ 805 w 1255"/>
                <a:gd name="T39" fmla="*/ 143 h 239"/>
                <a:gd name="T40" fmla="*/ 851 w 1255"/>
                <a:gd name="T41" fmla="*/ 190 h 239"/>
                <a:gd name="T42" fmla="*/ 897 w 1255"/>
                <a:gd name="T43" fmla="*/ 238 h 239"/>
                <a:gd name="T44" fmla="*/ 1159 w 1255"/>
                <a:gd name="T45" fmla="*/ 238 h 239"/>
                <a:gd name="T46" fmla="*/ 1206 w 1255"/>
                <a:gd name="T47" fmla="*/ 190 h 239"/>
                <a:gd name="T48" fmla="*/ 1255 w 1255"/>
                <a:gd name="T49" fmla="*/ 190 h 239"/>
                <a:gd name="T50" fmla="*/ 1255 w 1255"/>
                <a:gd name="T51" fmla="*/ 192 h 239"/>
                <a:gd name="T52" fmla="*/ 1206 w 1255"/>
                <a:gd name="T53" fmla="*/ 192 h 239"/>
                <a:gd name="T54" fmla="*/ 1160 w 1255"/>
                <a:gd name="T5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239">
                  <a:moveTo>
                    <a:pt x="1160" y="239"/>
                  </a:moveTo>
                  <a:cubicBezTo>
                    <a:pt x="896" y="239"/>
                    <a:pt x="896" y="239"/>
                    <a:pt x="896" y="239"/>
                  </a:cubicBezTo>
                  <a:cubicBezTo>
                    <a:pt x="896" y="239"/>
                    <a:pt x="896" y="239"/>
                    <a:pt x="896" y="239"/>
                  </a:cubicBezTo>
                  <a:cubicBezTo>
                    <a:pt x="896" y="238"/>
                    <a:pt x="896" y="238"/>
                    <a:pt x="896" y="238"/>
                  </a:cubicBezTo>
                  <a:cubicBezTo>
                    <a:pt x="896" y="238"/>
                    <a:pt x="896" y="239"/>
                    <a:pt x="896" y="239"/>
                  </a:cubicBezTo>
                  <a:cubicBezTo>
                    <a:pt x="895" y="235"/>
                    <a:pt x="841" y="180"/>
                    <a:pt x="805" y="144"/>
                  </a:cubicBezTo>
                  <a:cubicBezTo>
                    <a:pt x="584" y="144"/>
                    <a:pt x="584" y="144"/>
                    <a:pt x="584" y="144"/>
                  </a:cubicBezTo>
                  <a:cubicBezTo>
                    <a:pt x="584" y="144"/>
                    <a:pt x="584" y="144"/>
                    <a:pt x="584" y="144"/>
                  </a:cubicBezTo>
                  <a:cubicBezTo>
                    <a:pt x="442" y="2"/>
                    <a:pt x="442" y="2"/>
                    <a:pt x="442" y="2"/>
                  </a:cubicBezTo>
                  <a:cubicBezTo>
                    <a:pt x="208" y="2"/>
                    <a:pt x="208" y="2"/>
                    <a:pt x="208" y="2"/>
                  </a:cubicBezTo>
                  <a:cubicBezTo>
                    <a:pt x="171" y="37"/>
                    <a:pt x="171" y="37"/>
                    <a:pt x="171" y="37"/>
                  </a:cubicBezTo>
                  <a:cubicBezTo>
                    <a:pt x="0" y="37"/>
                    <a:pt x="0" y="37"/>
                    <a:pt x="0" y="37"/>
                  </a:cubicBezTo>
                  <a:cubicBezTo>
                    <a:pt x="0" y="36"/>
                    <a:pt x="0" y="36"/>
                    <a:pt x="0" y="36"/>
                  </a:cubicBezTo>
                  <a:cubicBezTo>
                    <a:pt x="170" y="36"/>
                    <a:pt x="170" y="36"/>
                    <a:pt x="170" y="36"/>
                  </a:cubicBezTo>
                  <a:cubicBezTo>
                    <a:pt x="207" y="0"/>
                    <a:pt x="207" y="0"/>
                    <a:pt x="207" y="0"/>
                  </a:cubicBezTo>
                  <a:cubicBezTo>
                    <a:pt x="443" y="0"/>
                    <a:pt x="443" y="0"/>
                    <a:pt x="443" y="0"/>
                  </a:cubicBezTo>
                  <a:cubicBezTo>
                    <a:pt x="443" y="0"/>
                    <a:pt x="443" y="0"/>
                    <a:pt x="443" y="0"/>
                  </a:cubicBezTo>
                  <a:cubicBezTo>
                    <a:pt x="584" y="143"/>
                    <a:pt x="584" y="143"/>
                    <a:pt x="584" y="143"/>
                  </a:cubicBezTo>
                  <a:cubicBezTo>
                    <a:pt x="805" y="143"/>
                    <a:pt x="805" y="143"/>
                    <a:pt x="805" y="143"/>
                  </a:cubicBezTo>
                  <a:cubicBezTo>
                    <a:pt x="805" y="143"/>
                    <a:pt x="805" y="143"/>
                    <a:pt x="805" y="143"/>
                  </a:cubicBezTo>
                  <a:cubicBezTo>
                    <a:pt x="806" y="143"/>
                    <a:pt x="829" y="167"/>
                    <a:pt x="851" y="190"/>
                  </a:cubicBezTo>
                  <a:cubicBezTo>
                    <a:pt x="888" y="227"/>
                    <a:pt x="896" y="236"/>
                    <a:pt x="897" y="238"/>
                  </a:cubicBezTo>
                  <a:cubicBezTo>
                    <a:pt x="1159" y="238"/>
                    <a:pt x="1159" y="238"/>
                    <a:pt x="1159" y="238"/>
                  </a:cubicBezTo>
                  <a:cubicBezTo>
                    <a:pt x="1206" y="190"/>
                    <a:pt x="1206" y="190"/>
                    <a:pt x="1206" y="190"/>
                  </a:cubicBezTo>
                  <a:cubicBezTo>
                    <a:pt x="1255" y="190"/>
                    <a:pt x="1255" y="190"/>
                    <a:pt x="1255" y="190"/>
                  </a:cubicBezTo>
                  <a:cubicBezTo>
                    <a:pt x="1255" y="192"/>
                    <a:pt x="1255" y="192"/>
                    <a:pt x="1255" y="192"/>
                  </a:cubicBezTo>
                  <a:cubicBezTo>
                    <a:pt x="1206" y="192"/>
                    <a:pt x="1206" y="192"/>
                    <a:pt x="1206" y="192"/>
                  </a:cubicBezTo>
                  <a:lnTo>
                    <a:pt x="116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102">
              <a:extLst>
                <a:ext uri="{FF2B5EF4-FFF2-40B4-BE49-F238E27FC236}">
                  <a16:creationId xmlns:a16="http://schemas.microsoft.com/office/drawing/2014/main" id="{10D64300-061C-4532-A658-68BA4372A484}"/>
                </a:ext>
              </a:extLst>
            </p:cNvPr>
            <p:cNvSpPr>
              <a:spLocks/>
            </p:cNvSpPr>
            <p:nvPr/>
          </p:nvSpPr>
          <p:spPr bwMode="auto">
            <a:xfrm>
              <a:off x="3205" y="3967"/>
              <a:ext cx="859" cy="186"/>
            </a:xfrm>
            <a:custGeom>
              <a:avLst/>
              <a:gdLst>
                <a:gd name="T0" fmla="*/ 859 w 859"/>
                <a:gd name="T1" fmla="*/ 186 h 186"/>
                <a:gd name="T2" fmla="*/ 168 w 859"/>
                <a:gd name="T3" fmla="*/ 186 h 186"/>
                <a:gd name="T4" fmla="*/ 0 w 859"/>
                <a:gd name="T5" fmla="*/ 5 h 186"/>
                <a:gd name="T6" fmla="*/ 4 w 859"/>
                <a:gd name="T7" fmla="*/ 0 h 186"/>
                <a:gd name="T8" fmla="*/ 173 w 859"/>
                <a:gd name="T9" fmla="*/ 179 h 186"/>
                <a:gd name="T10" fmla="*/ 859 w 859"/>
                <a:gd name="T11" fmla="*/ 179 h 186"/>
                <a:gd name="T12" fmla="*/ 859 w 859"/>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859" h="186">
                  <a:moveTo>
                    <a:pt x="859" y="186"/>
                  </a:moveTo>
                  <a:lnTo>
                    <a:pt x="168" y="186"/>
                  </a:lnTo>
                  <a:lnTo>
                    <a:pt x="0" y="5"/>
                  </a:lnTo>
                  <a:lnTo>
                    <a:pt x="4" y="0"/>
                  </a:lnTo>
                  <a:lnTo>
                    <a:pt x="173" y="179"/>
                  </a:lnTo>
                  <a:lnTo>
                    <a:pt x="859" y="179"/>
                  </a:lnTo>
                  <a:lnTo>
                    <a:pt x="859"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103">
              <a:extLst>
                <a:ext uri="{FF2B5EF4-FFF2-40B4-BE49-F238E27FC236}">
                  <a16:creationId xmlns:a16="http://schemas.microsoft.com/office/drawing/2014/main" id="{44D79849-1B7E-4777-B07A-F8F2D372B5F0}"/>
                </a:ext>
              </a:extLst>
            </p:cNvPr>
            <p:cNvSpPr>
              <a:spLocks/>
            </p:cNvSpPr>
            <p:nvPr/>
          </p:nvSpPr>
          <p:spPr bwMode="auto">
            <a:xfrm>
              <a:off x="1652" y="4003"/>
              <a:ext cx="2415" cy="261"/>
            </a:xfrm>
            <a:custGeom>
              <a:avLst/>
              <a:gdLst>
                <a:gd name="T0" fmla="*/ 1790 w 2415"/>
                <a:gd name="T1" fmla="*/ 261 h 261"/>
                <a:gd name="T2" fmla="*/ 1531 w 2415"/>
                <a:gd name="T3" fmla="*/ 261 h 261"/>
                <a:gd name="T4" fmla="*/ 1294 w 2415"/>
                <a:gd name="T5" fmla="*/ 19 h 261"/>
                <a:gd name="T6" fmla="*/ 448 w 2415"/>
                <a:gd name="T7" fmla="*/ 19 h 261"/>
                <a:gd name="T8" fmla="*/ 277 w 2415"/>
                <a:gd name="T9" fmla="*/ 199 h 261"/>
                <a:gd name="T10" fmla="*/ 0 w 2415"/>
                <a:gd name="T11" fmla="*/ 199 h 261"/>
                <a:gd name="T12" fmla="*/ 0 w 2415"/>
                <a:gd name="T13" fmla="*/ 185 h 261"/>
                <a:gd name="T14" fmla="*/ 273 w 2415"/>
                <a:gd name="T15" fmla="*/ 185 h 261"/>
                <a:gd name="T16" fmla="*/ 444 w 2415"/>
                <a:gd name="T17" fmla="*/ 7 h 261"/>
                <a:gd name="T18" fmla="*/ 1301 w 2415"/>
                <a:gd name="T19" fmla="*/ 7 h 261"/>
                <a:gd name="T20" fmla="*/ 1538 w 2415"/>
                <a:gd name="T21" fmla="*/ 247 h 261"/>
                <a:gd name="T22" fmla="*/ 1785 w 2415"/>
                <a:gd name="T23" fmla="*/ 247 h 261"/>
                <a:gd name="T24" fmla="*/ 2044 w 2415"/>
                <a:gd name="T25" fmla="*/ 0 h 261"/>
                <a:gd name="T26" fmla="*/ 2415 w 2415"/>
                <a:gd name="T27" fmla="*/ 0 h 261"/>
                <a:gd name="T28" fmla="*/ 2415 w 2415"/>
                <a:gd name="T29" fmla="*/ 14 h 261"/>
                <a:gd name="T30" fmla="*/ 2051 w 2415"/>
                <a:gd name="T31" fmla="*/ 14 h 261"/>
                <a:gd name="T32" fmla="*/ 1790 w 2415"/>
                <a:gd name="T3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61">
                  <a:moveTo>
                    <a:pt x="1790" y="261"/>
                  </a:moveTo>
                  <a:lnTo>
                    <a:pt x="1531" y="261"/>
                  </a:lnTo>
                  <a:lnTo>
                    <a:pt x="1294" y="19"/>
                  </a:lnTo>
                  <a:lnTo>
                    <a:pt x="448" y="19"/>
                  </a:lnTo>
                  <a:lnTo>
                    <a:pt x="277" y="199"/>
                  </a:lnTo>
                  <a:lnTo>
                    <a:pt x="0" y="199"/>
                  </a:lnTo>
                  <a:lnTo>
                    <a:pt x="0" y="185"/>
                  </a:lnTo>
                  <a:lnTo>
                    <a:pt x="273" y="185"/>
                  </a:lnTo>
                  <a:lnTo>
                    <a:pt x="444" y="7"/>
                  </a:lnTo>
                  <a:lnTo>
                    <a:pt x="1301" y="7"/>
                  </a:lnTo>
                  <a:lnTo>
                    <a:pt x="1538" y="247"/>
                  </a:lnTo>
                  <a:lnTo>
                    <a:pt x="1785" y="247"/>
                  </a:lnTo>
                  <a:lnTo>
                    <a:pt x="2044" y="0"/>
                  </a:lnTo>
                  <a:lnTo>
                    <a:pt x="2415" y="0"/>
                  </a:lnTo>
                  <a:lnTo>
                    <a:pt x="2415" y="14"/>
                  </a:lnTo>
                  <a:lnTo>
                    <a:pt x="2051" y="14"/>
                  </a:lnTo>
                  <a:lnTo>
                    <a:pt x="179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104">
              <a:extLst>
                <a:ext uri="{FF2B5EF4-FFF2-40B4-BE49-F238E27FC236}">
                  <a16:creationId xmlns:a16="http://schemas.microsoft.com/office/drawing/2014/main" id="{6791E039-6635-47E3-AD04-45545F6B0F81}"/>
                </a:ext>
              </a:extLst>
            </p:cNvPr>
            <p:cNvSpPr>
              <a:spLocks/>
            </p:cNvSpPr>
            <p:nvPr/>
          </p:nvSpPr>
          <p:spPr bwMode="auto">
            <a:xfrm>
              <a:off x="2431" y="3782"/>
              <a:ext cx="1633" cy="169"/>
            </a:xfrm>
            <a:custGeom>
              <a:avLst/>
              <a:gdLst>
                <a:gd name="T0" fmla="*/ 1633 w 1633"/>
                <a:gd name="T1" fmla="*/ 169 h 169"/>
                <a:gd name="T2" fmla="*/ 1353 w 1633"/>
                <a:gd name="T3" fmla="*/ 169 h 169"/>
                <a:gd name="T4" fmla="*/ 1199 w 1633"/>
                <a:gd name="T5" fmla="*/ 5 h 169"/>
                <a:gd name="T6" fmla="*/ 824 w 1633"/>
                <a:gd name="T7" fmla="*/ 5 h 169"/>
                <a:gd name="T8" fmla="*/ 702 w 1633"/>
                <a:gd name="T9" fmla="*/ 136 h 169"/>
                <a:gd name="T10" fmla="*/ 0 w 1633"/>
                <a:gd name="T11" fmla="*/ 136 h 169"/>
                <a:gd name="T12" fmla="*/ 0 w 1633"/>
                <a:gd name="T13" fmla="*/ 129 h 169"/>
                <a:gd name="T14" fmla="*/ 700 w 1633"/>
                <a:gd name="T15" fmla="*/ 129 h 169"/>
                <a:gd name="T16" fmla="*/ 821 w 1633"/>
                <a:gd name="T17" fmla="*/ 0 h 169"/>
                <a:gd name="T18" fmla="*/ 1201 w 1633"/>
                <a:gd name="T19" fmla="*/ 0 h 169"/>
                <a:gd name="T20" fmla="*/ 1358 w 1633"/>
                <a:gd name="T21" fmla="*/ 162 h 169"/>
                <a:gd name="T22" fmla="*/ 1633 w 1633"/>
                <a:gd name="T23" fmla="*/ 162 h 169"/>
                <a:gd name="T24" fmla="*/ 1633 w 1633"/>
                <a:gd name="T25"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3" h="169">
                  <a:moveTo>
                    <a:pt x="1633" y="169"/>
                  </a:moveTo>
                  <a:lnTo>
                    <a:pt x="1353" y="169"/>
                  </a:lnTo>
                  <a:lnTo>
                    <a:pt x="1199" y="5"/>
                  </a:lnTo>
                  <a:lnTo>
                    <a:pt x="824" y="5"/>
                  </a:lnTo>
                  <a:lnTo>
                    <a:pt x="702" y="136"/>
                  </a:lnTo>
                  <a:lnTo>
                    <a:pt x="0" y="136"/>
                  </a:lnTo>
                  <a:lnTo>
                    <a:pt x="0" y="129"/>
                  </a:lnTo>
                  <a:lnTo>
                    <a:pt x="700" y="129"/>
                  </a:lnTo>
                  <a:lnTo>
                    <a:pt x="821" y="0"/>
                  </a:lnTo>
                  <a:lnTo>
                    <a:pt x="1201" y="0"/>
                  </a:lnTo>
                  <a:lnTo>
                    <a:pt x="1358" y="162"/>
                  </a:lnTo>
                  <a:lnTo>
                    <a:pt x="1633" y="162"/>
                  </a:lnTo>
                  <a:lnTo>
                    <a:pt x="1633"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105">
              <a:extLst>
                <a:ext uri="{FF2B5EF4-FFF2-40B4-BE49-F238E27FC236}">
                  <a16:creationId xmlns:a16="http://schemas.microsoft.com/office/drawing/2014/main" id="{B0C4B42E-0999-4716-8AA5-A0BDB505ECD2}"/>
                </a:ext>
              </a:extLst>
            </p:cNvPr>
            <p:cNvSpPr>
              <a:spLocks/>
            </p:cNvSpPr>
            <p:nvPr/>
          </p:nvSpPr>
          <p:spPr bwMode="auto">
            <a:xfrm>
              <a:off x="2507" y="3526"/>
              <a:ext cx="1560" cy="285"/>
            </a:xfrm>
            <a:custGeom>
              <a:avLst/>
              <a:gdLst>
                <a:gd name="T0" fmla="*/ 1560 w 1560"/>
                <a:gd name="T1" fmla="*/ 285 h 285"/>
                <a:gd name="T2" fmla="*/ 1356 w 1560"/>
                <a:gd name="T3" fmla="*/ 285 h 285"/>
                <a:gd name="T4" fmla="*/ 1232 w 1560"/>
                <a:gd name="T5" fmla="*/ 154 h 285"/>
                <a:gd name="T6" fmla="*/ 679 w 1560"/>
                <a:gd name="T7" fmla="*/ 154 h 285"/>
                <a:gd name="T8" fmla="*/ 517 w 1560"/>
                <a:gd name="T9" fmla="*/ 7 h 285"/>
                <a:gd name="T10" fmla="*/ 0 w 1560"/>
                <a:gd name="T11" fmla="*/ 7 h 285"/>
                <a:gd name="T12" fmla="*/ 0 w 1560"/>
                <a:gd name="T13" fmla="*/ 0 h 285"/>
                <a:gd name="T14" fmla="*/ 520 w 1560"/>
                <a:gd name="T15" fmla="*/ 0 h 285"/>
                <a:gd name="T16" fmla="*/ 681 w 1560"/>
                <a:gd name="T17" fmla="*/ 147 h 285"/>
                <a:gd name="T18" fmla="*/ 1234 w 1560"/>
                <a:gd name="T19" fmla="*/ 147 h 285"/>
                <a:gd name="T20" fmla="*/ 1360 w 1560"/>
                <a:gd name="T21" fmla="*/ 278 h 285"/>
                <a:gd name="T22" fmla="*/ 1560 w 1560"/>
                <a:gd name="T23" fmla="*/ 278 h 285"/>
                <a:gd name="T24" fmla="*/ 156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1560" y="285"/>
                  </a:moveTo>
                  <a:lnTo>
                    <a:pt x="1356" y="285"/>
                  </a:lnTo>
                  <a:lnTo>
                    <a:pt x="1232" y="154"/>
                  </a:lnTo>
                  <a:lnTo>
                    <a:pt x="679" y="154"/>
                  </a:lnTo>
                  <a:lnTo>
                    <a:pt x="517" y="7"/>
                  </a:lnTo>
                  <a:lnTo>
                    <a:pt x="0" y="7"/>
                  </a:lnTo>
                  <a:lnTo>
                    <a:pt x="0" y="0"/>
                  </a:lnTo>
                  <a:lnTo>
                    <a:pt x="520" y="0"/>
                  </a:lnTo>
                  <a:lnTo>
                    <a:pt x="681" y="147"/>
                  </a:lnTo>
                  <a:lnTo>
                    <a:pt x="1234" y="147"/>
                  </a:lnTo>
                  <a:lnTo>
                    <a:pt x="1360" y="278"/>
                  </a:lnTo>
                  <a:lnTo>
                    <a:pt x="1560" y="278"/>
                  </a:lnTo>
                  <a:lnTo>
                    <a:pt x="156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106">
              <a:extLst>
                <a:ext uri="{FF2B5EF4-FFF2-40B4-BE49-F238E27FC236}">
                  <a16:creationId xmlns:a16="http://schemas.microsoft.com/office/drawing/2014/main" id="{B72095DD-25BB-4685-B269-A14B74E06662}"/>
                </a:ext>
              </a:extLst>
            </p:cNvPr>
            <p:cNvSpPr>
              <a:spLocks/>
            </p:cNvSpPr>
            <p:nvPr/>
          </p:nvSpPr>
          <p:spPr bwMode="auto">
            <a:xfrm>
              <a:off x="801" y="2662"/>
              <a:ext cx="3261" cy="1225"/>
            </a:xfrm>
            <a:custGeom>
              <a:avLst/>
              <a:gdLst>
                <a:gd name="T0" fmla="*/ 1983 w 3261"/>
                <a:gd name="T1" fmla="*/ 1225 h 1225"/>
                <a:gd name="T2" fmla="*/ 1744 w 3261"/>
                <a:gd name="T3" fmla="*/ 1225 h 1225"/>
                <a:gd name="T4" fmla="*/ 1257 w 3261"/>
                <a:gd name="T5" fmla="*/ 755 h 1225"/>
                <a:gd name="T6" fmla="*/ 516 w 3261"/>
                <a:gd name="T7" fmla="*/ 755 h 1225"/>
                <a:gd name="T8" fmla="*/ 300 w 3261"/>
                <a:gd name="T9" fmla="*/ 548 h 1225"/>
                <a:gd name="T10" fmla="*/ 300 w 3261"/>
                <a:gd name="T11" fmla="*/ 159 h 1225"/>
                <a:gd name="T12" fmla="*/ 183 w 3261"/>
                <a:gd name="T13" fmla="*/ 26 h 1225"/>
                <a:gd name="T14" fmla="*/ 0 w 3261"/>
                <a:gd name="T15" fmla="*/ 26 h 1225"/>
                <a:gd name="T16" fmla="*/ 0 w 3261"/>
                <a:gd name="T17" fmla="*/ 0 h 1225"/>
                <a:gd name="T18" fmla="*/ 195 w 3261"/>
                <a:gd name="T19" fmla="*/ 0 h 1225"/>
                <a:gd name="T20" fmla="*/ 326 w 3261"/>
                <a:gd name="T21" fmla="*/ 147 h 1225"/>
                <a:gd name="T22" fmla="*/ 326 w 3261"/>
                <a:gd name="T23" fmla="*/ 539 h 1225"/>
                <a:gd name="T24" fmla="*/ 528 w 3261"/>
                <a:gd name="T25" fmla="*/ 726 h 1225"/>
                <a:gd name="T26" fmla="*/ 1269 w 3261"/>
                <a:gd name="T27" fmla="*/ 726 h 1225"/>
                <a:gd name="T28" fmla="*/ 1755 w 3261"/>
                <a:gd name="T29" fmla="*/ 1199 h 1225"/>
                <a:gd name="T30" fmla="*/ 1974 w 3261"/>
                <a:gd name="T31" fmla="*/ 1199 h 1225"/>
                <a:gd name="T32" fmla="*/ 2214 w 3261"/>
                <a:gd name="T33" fmla="*/ 980 h 1225"/>
                <a:gd name="T34" fmla="*/ 3261 w 3261"/>
                <a:gd name="T35" fmla="*/ 980 h 1225"/>
                <a:gd name="T36" fmla="*/ 3261 w 3261"/>
                <a:gd name="T37" fmla="*/ 1006 h 1225"/>
                <a:gd name="T38" fmla="*/ 2223 w 3261"/>
                <a:gd name="T39" fmla="*/ 1006 h 1225"/>
                <a:gd name="T40" fmla="*/ 1983 w 3261"/>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1225">
                  <a:moveTo>
                    <a:pt x="1983" y="1225"/>
                  </a:moveTo>
                  <a:lnTo>
                    <a:pt x="1744" y="1225"/>
                  </a:lnTo>
                  <a:lnTo>
                    <a:pt x="1257" y="755"/>
                  </a:lnTo>
                  <a:lnTo>
                    <a:pt x="516" y="755"/>
                  </a:lnTo>
                  <a:lnTo>
                    <a:pt x="300" y="548"/>
                  </a:lnTo>
                  <a:lnTo>
                    <a:pt x="300" y="159"/>
                  </a:lnTo>
                  <a:lnTo>
                    <a:pt x="183" y="26"/>
                  </a:lnTo>
                  <a:lnTo>
                    <a:pt x="0" y="26"/>
                  </a:lnTo>
                  <a:lnTo>
                    <a:pt x="0" y="0"/>
                  </a:lnTo>
                  <a:lnTo>
                    <a:pt x="195" y="0"/>
                  </a:lnTo>
                  <a:lnTo>
                    <a:pt x="326" y="147"/>
                  </a:lnTo>
                  <a:lnTo>
                    <a:pt x="326" y="539"/>
                  </a:lnTo>
                  <a:lnTo>
                    <a:pt x="528" y="726"/>
                  </a:lnTo>
                  <a:lnTo>
                    <a:pt x="1269" y="726"/>
                  </a:lnTo>
                  <a:lnTo>
                    <a:pt x="1755" y="1199"/>
                  </a:lnTo>
                  <a:lnTo>
                    <a:pt x="1974" y="1199"/>
                  </a:lnTo>
                  <a:lnTo>
                    <a:pt x="2214" y="980"/>
                  </a:lnTo>
                  <a:lnTo>
                    <a:pt x="3261" y="980"/>
                  </a:lnTo>
                  <a:lnTo>
                    <a:pt x="3261" y="1006"/>
                  </a:lnTo>
                  <a:lnTo>
                    <a:pt x="2223" y="1006"/>
                  </a:lnTo>
                  <a:lnTo>
                    <a:pt x="1983"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107">
              <a:extLst>
                <a:ext uri="{FF2B5EF4-FFF2-40B4-BE49-F238E27FC236}">
                  <a16:creationId xmlns:a16="http://schemas.microsoft.com/office/drawing/2014/main" id="{8769C162-7813-4D0D-9E75-15C9F22CC4E4}"/>
                </a:ext>
              </a:extLst>
            </p:cNvPr>
            <p:cNvSpPr>
              <a:spLocks/>
            </p:cNvSpPr>
            <p:nvPr/>
          </p:nvSpPr>
          <p:spPr bwMode="auto">
            <a:xfrm>
              <a:off x="649" y="2339"/>
              <a:ext cx="3420" cy="1410"/>
            </a:xfrm>
            <a:custGeom>
              <a:avLst/>
              <a:gdLst>
                <a:gd name="T0" fmla="*/ 1195 w 3420"/>
                <a:gd name="T1" fmla="*/ 1410 h 1410"/>
                <a:gd name="T2" fmla="*/ 720 w 3420"/>
                <a:gd name="T3" fmla="*/ 1410 h 1410"/>
                <a:gd name="T4" fmla="*/ 523 w 3420"/>
                <a:gd name="T5" fmla="*/ 1215 h 1410"/>
                <a:gd name="T6" fmla="*/ 523 w 3420"/>
                <a:gd name="T7" fmla="*/ 209 h 1410"/>
                <a:gd name="T8" fmla="*/ 309 w 3420"/>
                <a:gd name="T9" fmla="*/ 7 h 1410"/>
                <a:gd name="T10" fmla="*/ 0 w 3420"/>
                <a:gd name="T11" fmla="*/ 7 h 1410"/>
                <a:gd name="T12" fmla="*/ 0 w 3420"/>
                <a:gd name="T13" fmla="*/ 0 h 1410"/>
                <a:gd name="T14" fmla="*/ 312 w 3420"/>
                <a:gd name="T15" fmla="*/ 0 h 1410"/>
                <a:gd name="T16" fmla="*/ 312 w 3420"/>
                <a:gd name="T17" fmla="*/ 0 h 1410"/>
                <a:gd name="T18" fmla="*/ 530 w 3420"/>
                <a:gd name="T19" fmla="*/ 207 h 1410"/>
                <a:gd name="T20" fmla="*/ 530 w 3420"/>
                <a:gd name="T21" fmla="*/ 1213 h 1410"/>
                <a:gd name="T22" fmla="*/ 722 w 3420"/>
                <a:gd name="T23" fmla="*/ 1405 h 1410"/>
                <a:gd name="T24" fmla="*/ 1193 w 3420"/>
                <a:gd name="T25" fmla="*/ 1405 h 1410"/>
                <a:gd name="T26" fmla="*/ 1580 w 3420"/>
                <a:gd name="T27" fmla="*/ 1016 h 1410"/>
                <a:gd name="T28" fmla="*/ 2430 w 3420"/>
                <a:gd name="T29" fmla="*/ 1016 h 1410"/>
                <a:gd name="T30" fmla="*/ 2430 w 3420"/>
                <a:gd name="T31" fmla="*/ 1016 h 1410"/>
                <a:gd name="T32" fmla="*/ 2625 w 3420"/>
                <a:gd name="T33" fmla="*/ 1215 h 1410"/>
                <a:gd name="T34" fmla="*/ 3420 w 3420"/>
                <a:gd name="T35" fmla="*/ 1215 h 1410"/>
                <a:gd name="T36" fmla="*/ 3420 w 3420"/>
                <a:gd name="T37" fmla="*/ 1223 h 1410"/>
                <a:gd name="T38" fmla="*/ 2620 w 3420"/>
                <a:gd name="T39" fmla="*/ 1223 h 1410"/>
                <a:gd name="T40" fmla="*/ 2620 w 3420"/>
                <a:gd name="T41" fmla="*/ 1220 h 1410"/>
                <a:gd name="T42" fmla="*/ 2425 w 3420"/>
                <a:gd name="T43" fmla="*/ 1023 h 1410"/>
                <a:gd name="T44" fmla="*/ 1582 w 3420"/>
                <a:gd name="T45" fmla="*/ 1023 h 1410"/>
                <a:gd name="T46" fmla="*/ 1195 w 3420"/>
                <a:gd name="T47"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0" h="1410">
                  <a:moveTo>
                    <a:pt x="1195" y="1410"/>
                  </a:moveTo>
                  <a:lnTo>
                    <a:pt x="720" y="1410"/>
                  </a:lnTo>
                  <a:lnTo>
                    <a:pt x="523" y="1215"/>
                  </a:lnTo>
                  <a:lnTo>
                    <a:pt x="523" y="209"/>
                  </a:lnTo>
                  <a:lnTo>
                    <a:pt x="309" y="7"/>
                  </a:lnTo>
                  <a:lnTo>
                    <a:pt x="0" y="7"/>
                  </a:lnTo>
                  <a:lnTo>
                    <a:pt x="0" y="0"/>
                  </a:lnTo>
                  <a:lnTo>
                    <a:pt x="312" y="0"/>
                  </a:lnTo>
                  <a:lnTo>
                    <a:pt x="312" y="0"/>
                  </a:lnTo>
                  <a:lnTo>
                    <a:pt x="530" y="207"/>
                  </a:lnTo>
                  <a:lnTo>
                    <a:pt x="530" y="1213"/>
                  </a:lnTo>
                  <a:lnTo>
                    <a:pt x="722" y="1405"/>
                  </a:lnTo>
                  <a:lnTo>
                    <a:pt x="1193" y="1405"/>
                  </a:lnTo>
                  <a:lnTo>
                    <a:pt x="1580" y="1016"/>
                  </a:lnTo>
                  <a:lnTo>
                    <a:pt x="2430" y="1016"/>
                  </a:lnTo>
                  <a:lnTo>
                    <a:pt x="2430" y="1016"/>
                  </a:lnTo>
                  <a:lnTo>
                    <a:pt x="2625" y="1215"/>
                  </a:lnTo>
                  <a:lnTo>
                    <a:pt x="3420" y="1215"/>
                  </a:lnTo>
                  <a:lnTo>
                    <a:pt x="3420" y="1223"/>
                  </a:lnTo>
                  <a:lnTo>
                    <a:pt x="2620" y="1223"/>
                  </a:lnTo>
                  <a:lnTo>
                    <a:pt x="2620" y="1220"/>
                  </a:lnTo>
                  <a:lnTo>
                    <a:pt x="2425" y="1023"/>
                  </a:lnTo>
                  <a:lnTo>
                    <a:pt x="1582" y="1023"/>
                  </a:lnTo>
                  <a:lnTo>
                    <a:pt x="1195" y="1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108">
              <a:extLst>
                <a:ext uri="{FF2B5EF4-FFF2-40B4-BE49-F238E27FC236}">
                  <a16:creationId xmlns:a16="http://schemas.microsoft.com/office/drawing/2014/main" id="{3EA4199D-E0D4-4E27-A9B5-94D6C7B7C315}"/>
                </a:ext>
              </a:extLst>
            </p:cNvPr>
            <p:cNvSpPr>
              <a:spLocks/>
            </p:cNvSpPr>
            <p:nvPr/>
          </p:nvSpPr>
          <p:spPr bwMode="auto">
            <a:xfrm>
              <a:off x="1490" y="2916"/>
              <a:ext cx="2574" cy="565"/>
            </a:xfrm>
            <a:custGeom>
              <a:avLst/>
              <a:gdLst>
                <a:gd name="T0" fmla="*/ 2574 w 2574"/>
                <a:gd name="T1" fmla="*/ 565 h 565"/>
                <a:gd name="T2" fmla="*/ 2128 w 2574"/>
                <a:gd name="T3" fmla="*/ 565 h 565"/>
                <a:gd name="T4" fmla="*/ 1836 w 2574"/>
                <a:gd name="T5" fmla="*/ 271 h 565"/>
                <a:gd name="T6" fmla="*/ 931 w 2574"/>
                <a:gd name="T7" fmla="*/ 271 h 565"/>
                <a:gd name="T8" fmla="*/ 691 w 2574"/>
                <a:gd name="T9" fmla="*/ 26 h 565"/>
                <a:gd name="T10" fmla="*/ 0 w 2574"/>
                <a:gd name="T11" fmla="*/ 26 h 565"/>
                <a:gd name="T12" fmla="*/ 0 w 2574"/>
                <a:gd name="T13" fmla="*/ 0 h 565"/>
                <a:gd name="T14" fmla="*/ 701 w 2574"/>
                <a:gd name="T15" fmla="*/ 0 h 565"/>
                <a:gd name="T16" fmla="*/ 943 w 2574"/>
                <a:gd name="T17" fmla="*/ 244 h 565"/>
                <a:gd name="T18" fmla="*/ 1845 w 2574"/>
                <a:gd name="T19" fmla="*/ 244 h 565"/>
                <a:gd name="T20" fmla="*/ 2140 w 2574"/>
                <a:gd name="T21" fmla="*/ 539 h 565"/>
                <a:gd name="T22" fmla="*/ 2574 w 2574"/>
                <a:gd name="T23" fmla="*/ 539 h 565"/>
                <a:gd name="T24" fmla="*/ 2574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2574" y="565"/>
                  </a:moveTo>
                  <a:lnTo>
                    <a:pt x="2128" y="565"/>
                  </a:lnTo>
                  <a:lnTo>
                    <a:pt x="1836" y="271"/>
                  </a:lnTo>
                  <a:lnTo>
                    <a:pt x="931" y="271"/>
                  </a:lnTo>
                  <a:lnTo>
                    <a:pt x="691" y="26"/>
                  </a:lnTo>
                  <a:lnTo>
                    <a:pt x="0" y="26"/>
                  </a:lnTo>
                  <a:lnTo>
                    <a:pt x="0" y="0"/>
                  </a:lnTo>
                  <a:lnTo>
                    <a:pt x="701" y="0"/>
                  </a:lnTo>
                  <a:lnTo>
                    <a:pt x="943" y="244"/>
                  </a:lnTo>
                  <a:lnTo>
                    <a:pt x="1845" y="244"/>
                  </a:lnTo>
                  <a:lnTo>
                    <a:pt x="2140" y="539"/>
                  </a:lnTo>
                  <a:lnTo>
                    <a:pt x="2574" y="539"/>
                  </a:lnTo>
                  <a:lnTo>
                    <a:pt x="257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109">
              <a:extLst>
                <a:ext uri="{FF2B5EF4-FFF2-40B4-BE49-F238E27FC236}">
                  <a16:creationId xmlns:a16="http://schemas.microsoft.com/office/drawing/2014/main" id="{3F7CD973-E56F-4974-B7AB-50F4B52B54F4}"/>
                </a:ext>
              </a:extLst>
            </p:cNvPr>
            <p:cNvSpPr>
              <a:spLocks/>
            </p:cNvSpPr>
            <p:nvPr/>
          </p:nvSpPr>
          <p:spPr bwMode="auto">
            <a:xfrm>
              <a:off x="1008" y="3279"/>
              <a:ext cx="3054" cy="522"/>
            </a:xfrm>
            <a:custGeom>
              <a:avLst/>
              <a:gdLst>
                <a:gd name="T0" fmla="*/ 1662 w 3054"/>
                <a:gd name="T1" fmla="*/ 522 h 522"/>
                <a:gd name="T2" fmla="*/ 1318 w 3054"/>
                <a:gd name="T3" fmla="*/ 522 h 522"/>
                <a:gd name="T4" fmla="*/ 1083 w 3054"/>
                <a:gd name="T5" fmla="*/ 285 h 522"/>
                <a:gd name="T6" fmla="*/ 297 w 3054"/>
                <a:gd name="T7" fmla="*/ 285 h 522"/>
                <a:gd name="T8" fmla="*/ 152 w 3054"/>
                <a:gd name="T9" fmla="*/ 138 h 522"/>
                <a:gd name="T10" fmla="*/ 0 w 3054"/>
                <a:gd name="T11" fmla="*/ 138 h 522"/>
                <a:gd name="T12" fmla="*/ 0 w 3054"/>
                <a:gd name="T13" fmla="*/ 124 h 522"/>
                <a:gd name="T14" fmla="*/ 159 w 3054"/>
                <a:gd name="T15" fmla="*/ 124 h 522"/>
                <a:gd name="T16" fmla="*/ 302 w 3054"/>
                <a:gd name="T17" fmla="*/ 271 h 522"/>
                <a:gd name="T18" fmla="*/ 1088 w 3054"/>
                <a:gd name="T19" fmla="*/ 271 h 522"/>
                <a:gd name="T20" fmla="*/ 1325 w 3054"/>
                <a:gd name="T21" fmla="*/ 508 h 522"/>
                <a:gd name="T22" fmla="*/ 1658 w 3054"/>
                <a:gd name="T23" fmla="*/ 508 h 522"/>
                <a:gd name="T24" fmla="*/ 2156 w 3054"/>
                <a:gd name="T25" fmla="*/ 0 h 522"/>
                <a:gd name="T26" fmla="*/ 2377 w 3054"/>
                <a:gd name="T27" fmla="*/ 0 h 522"/>
                <a:gd name="T28" fmla="*/ 2489 w 3054"/>
                <a:gd name="T29" fmla="*/ 105 h 522"/>
                <a:gd name="T30" fmla="*/ 3054 w 3054"/>
                <a:gd name="T31" fmla="*/ 105 h 522"/>
                <a:gd name="T32" fmla="*/ 3054 w 3054"/>
                <a:gd name="T33" fmla="*/ 119 h 522"/>
                <a:gd name="T34" fmla="*/ 2484 w 3054"/>
                <a:gd name="T35" fmla="*/ 119 h 522"/>
                <a:gd name="T36" fmla="*/ 2372 w 3054"/>
                <a:gd name="T37" fmla="*/ 14 h 522"/>
                <a:gd name="T38" fmla="*/ 2163 w 3054"/>
                <a:gd name="T39" fmla="*/ 14 h 522"/>
                <a:gd name="T40" fmla="*/ 1662 w 3054"/>
                <a:gd name="T41"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54" h="522">
                  <a:moveTo>
                    <a:pt x="1662" y="522"/>
                  </a:moveTo>
                  <a:lnTo>
                    <a:pt x="1318" y="522"/>
                  </a:lnTo>
                  <a:lnTo>
                    <a:pt x="1083" y="285"/>
                  </a:lnTo>
                  <a:lnTo>
                    <a:pt x="297" y="285"/>
                  </a:lnTo>
                  <a:lnTo>
                    <a:pt x="152" y="138"/>
                  </a:lnTo>
                  <a:lnTo>
                    <a:pt x="0" y="138"/>
                  </a:lnTo>
                  <a:lnTo>
                    <a:pt x="0" y="124"/>
                  </a:lnTo>
                  <a:lnTo>
                    <a:pt x="159" y="124"/>
                  </a:lnTo>
                  <a:lnTo>
                    <a:pt x="302" y="271"/>
                  </a:lnTo>
                  <a:lnTo>
                    <a:pt x="1088" y="271"/>
                  </a:lnTo>
                  <a:lnTo>
                    <a:pt x="1325" y="508"/>
                  </a:lnTo>
                  <a:lnTo>
                    <a:pt x="1658" y="508"/>
                  </a:lnTo>
                  <a:lnTo>
                    <a:pt x="2156" y="0"/>
                  </a:lnTo>
                  <a:lnTo>
                    <a:pt x="2377" y="0"/>
                  </a:lnTo>
                  <a:lnTo>
                    <a:pt x="2489" y="105"/>
                  </a:lnTo>
                  <a:lnTo>
                    <a:pt x="3054" y="105"/>
                  </a:lnTo>
                  <a:lnTo>
                    <a:pt x="3054" y="119"/>
                  </a:lnTo>
                  <a:lnTo>
                    <a:pt x="2484" y="119"/>
                  </a:lnTo>
                  <a:lnTo>
                    <a:pt x="2372" y="14"/>
                  </a:lnTo>
                  <a:lnTo>
                    <a:pt x="2163" y="14"/>
                  </a:lnTo>
                  <a:lnTo>
                    <a:pt x="1662" y="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110">
              <a:extLst>
                <a:ext uri="{FF2B5EF4-FFF2-40B4-BE49-F238E27FC236}">
                  <a16:creationId xmlns:a16="http://schemas.microsoft.com/office/drawing/2014/main" id="{FFED6E88-2F5F-4C88-85FC-88DDF224A146}"/>
                </a:ext>
              </a:extLst>
            </p:cNvPr>
            <p:cNvSpPr>
              <a:spLocks/>
            </p:cNvSpPr>
            <p:nvPr/>
          </p:nvSpPr>
          <p:spPr bwMode="auto">
            <a:xfrm>
              <a:off x="911" y="3089"/>
              <a:ext cx="3172" cy="240"/>
            </a:xfrm>
            <a:custGeom>
              <a:avLst/>
              <a:gdLst>
                <a:gd name="T0" fmla="*/ 999 w 3172"/>
                <a:gd name="T1" fmla="*/ 240 h 240"/>
                <a:gd name="T2" fmla="*/ 636 w 3172"/>
                <a:gd name="T3" fmla="*/ 240 h 240"/>
                <a:gd name="T4" fmla="*/ 434 w 3172"/>
                <a:gd name="T5" fmla="*/ 45 h 240"/>
                <a:gd name="T6" fmla="*/ 0 w 3172"/>
                <a:gd name="T7" fmla="*/ 45 h 240"/>
                <a:gd name="T8" fmla="*/ 0 w 3172"/>
                <a:gd name="T9" fmla="*/ 31 h 240"/>
                <a:gd name="T10" fmla="*/ 439 w 3172"/>
                <a:gd name="T11" fmla="*/ 31 h 240"/>
                <a:gd name="T12" fmla="*/ 641 w 3172"/>
                <a:gd name="T13" fmla="*/ 228 h 240"/>
                <a:gd name="T14" fmla="*/ 995 w 3172"/>
                <a:gd name="T15" fmla="*/ 228 h 240"/>
                <a:gd name="T16" fmla="*/ 1223 w 3172"/>
                <a:gd name="T17" fmla="*/ 0 h 240"/>
                <a:gd name="T18" fmla="*/ 2488 w 3172"/>
                <a:gd name="T19" fmla="*/ 0 h 240"/>
                <a:gd name="T20" fmla="*/ 2650 w 3172"/>
                <a:gd name="T21" fmla="*/ 159 h 240"/>
                <a:gd name="T22" fmla="*/ 3172 w 3172"/>
                <a:gd name="T23" fmla="*/ 159 h 240"/>
                <a:gd name="T24" fmla="*/ 3172 w 3172"/>
                <a:gd name="T25" fmla="*/ 174 h 240"/>
                <a:gd name="T26" fmla="*/ 2645 w 3172"/>
                <a:gd name="T27" fmla="*/ 174 h 240"/>
                <a:gd name="T28" fmla="*/ 2484 w 3172"/>
                <a:gd name="T29" fmla="*/ 14 h 240"/>
                <a:gd name="T30" fmla="*/ 1227 w 3172"/>
                <a:gd name="T31" fmla="*/ 14 h 240"/>
                <a:gd name="T32" fmla="*/ 999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999" y="240"/>
                  </a:moveTo>
                  <a:lnTo>
                    <a:pt x="636" y="240"/>
                  </a:lnTo>
                  <a:lnTo>
                    <a:pt x="434" y="45"/>
                  </a:lnTo>
                  <a:lnTo>
                    <a:pt x="0" y="45"/>
                  </a:lnTo>
                  <a:lnTo>
                    <a:pt x="0" y="31"/>
                  </a:lnTo>
                  <a:lnTo>
                    <a:pt x="439" y="31"/>
                  </a:lnTo>
                  <a:lnTo>
                    <a:pt x="641" y="228"/>
                  </a:lnTo>
                  <a:lnTo>
                    <a:pt x="995" y="228"/>
                  </a:lnTo>
                  <a:lnTo>
                    <a:pt x="1223" y="0"/>
                  </a:lnTo>
                  <a:lnTo>
                    <a:pt x="2488" y="0"/>
                  </a:lnTo>
                  <a:lnTo>
                    <a:pt x="2650" y="159"/>
                  </a:lnTo>
                  <a:lnTo>
                    <a:pt x="3172" y="159"/>
                  </a:lnTo>
                  <a:lnTo>
                    <a:pt x="3172" y="174"/>
                  </a:lnTo>
                  <a:lnTo>
                    <a:pt x="2645" y="174"/>
                  </a:lnTo>
                  <a:lnTo>
                    <a:pt x="2484" y="14"/>
                  </a:lnTo>
                  <a:lnTo>
                    <a:pt x="1227" y="14"/>
                  </a:lnTo>
                  <a:lnTo>
                    <a:pt x="99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111">
              <a:extLst>
                <a:ext uri="{FF2B5EF4-FFF2-40B4-BE49-F238E27FC236}">
                  <a16:creationId xmlns:a16="http://schemas.microsoft.com/office/drawing/2014/main" id="{597F8865-940A-48E7-A424-7D8565F718FE}"/>
                </a:ext>
              </a:extLst>
            </p:cNvPr>
            <p:cNvSpPr>
              <a:spLocks/>
            </p:cNvSpPr>
            <p:nvPr/>
          </p:nvSpPr>
          <p:spPr bwMode="auto">
            <a:xfrm>
              <a:off x="2841" y="2902"/>
              <a:ext cx="1233" cy="242"/>
            </a:xfrm>
            <a:custGeom>
              <a:avLst/>
              <a:gdLst>
                <a:gd name="T0" fmla="*/ 1233 w 1233"/>
                <a:gd name="T1" fmla="*/ 242 h 242"/>
                <a:gd name="T2" fmla="*/ 801 w 1233"/>
                <a:gd name="T3" fmla="*/ 242 h 242"/>
                <a:gd name="T4" fmla="*/ 575 w 1233"/>
                <a:gd name="T5" fmla="*/ 7 h 242"/>
                <a:gd name="T6" fmla="*/ 0 w 1233"/>
                <a:gd name="T7" fmla="*/ 7 h 242"/>
                <a:gd name="T8" fmla="*/ 0 w 1233"/>
                <a:gd name="T9" fmla="*/ 0 h 242"/>
                <a:gd name="T10" fmla="*/ 577 w 1233"/>
                <a:gd name="T11" fmla="*/ 0 h 242"/>
                <a:gd name="T12" fmla="*/ 803 w 1233"/>
                <a:gd name="T13" fmla="*/ 235 h 242"/>
                <a:gd name="T14" fmla="*/ 1233 w 1233"/>
                <a:gd name="T15" fmla="*/ 235 h 242"/>
                <a:gd name="T16" fmla="*/ 1233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1233" y="242"/>
                  </a:moveTo>
                  <a:lnTo>
                    <a:pt x="801" y="242"/>
                  </a:lnTo>
                  <a:lnTo>
                    <a:pt x="575" y="7"/>
                  </a:lnTo>
                  <a:lnTo>
                    <a:pt x="0" y="7"/>
                  </a:lnTo>
                  <a:lnTo>
                    <a:pt x="0" y="0"/>
                  </a:lnTo>
                  <a:lnTo>
                    <a:pt x="577" y="0"/>
                  </a:lnTo>
                  <a:lnTo>
                    <a:pt x="803" y="235"/>
                  </a:lnTo>
                  <a:lnTo>
                    <a:pt x="1233" y="235"/>
                  </a:lnTo>
                  <a:lnTo>
                    <a:pt x="123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112">
              <a:extLst>
                <a:ext uri="{FF2B5EF4-FFF2-40B4-BE49-F238E27FC236}">
                  <a16:creationId xmlns:a16="http://schemas.microsoft.com/office/drawing/2014/main" id="{02455CAA-8B4A-468A-B767-38FBFCB1CB98}"/>
                </a:ext>
              </a:extLst>
            </p:cNvPr>
            <p:cNvSpPr>
              <a:spLocks/>
            </p:cNvSpPr>
            <p:nvPr/>
          </p:nvSpPr>
          <p:spPr bwMode="auto">
            <a:xfrm>
              <a:off x="863" y="2327"/>
              <a:ext cx="3228" cy="473"/>
            </a:xfrm>
            <a:custGeom>
              <a:avLst/>
              <a:gdLst>
                <a:gd name="T0" fmla="*/ 3228 w 3228"/>
                <a:gd name="T1" fmla="*/ 473 h 473"/>
                <a:gd name="T2" fmla="*/ 2957 w 3228"/>
                <a:gd name="T3" fmla="*/ 473 h 473"/>
                <a:gd name="T4" fmla="*/ 2954 w 3228"/>
                <a:gd name="T5" fmla="*/ 470 h 473"/>
                <a:gd name="T6" fmla="*/ 2674 w 3228"/>
                <a:gd name="T7" fmla="*/ 155 h 473"/>
                <a:gd name="T8" fmla="*/ 2045 w 3228"/>
                <a:gd name="T9" fmla="*/ 155 h 473"/>
                <a:gd name="T10" fmla="*/ 2042 w 3228"/>
                <a:gd name="T11" fmla="*/ 155 h 473"/>
                <a:gd name="T12" fmla="*/ 1895 w 3228"/>
                <a:gd name="T13" fmla="*/ 3 h 473"/>
                <a:gd name="T14" fmla="*/ 779 w 3228"/>
                <a:gd name="T15" fmla="*/ 3 h 473"/>
                <a:gd name="T16" fmla="*/ 591 w 3228"/>
                <a:gd name="T17" fmla="*/ 195 h 473"/>
                <a:gd name="T18" fmla="*/ 0 w 3228"/>
                <a:gd name="T19" fmla="*/ 195 h 473"/>
                <a:gd name="T20" fmla="*/ 0 w 3228"/>
                <a:gd name="T21" fmla="*/ 190 h 473"/>
                <a:gd name="T22" fmla="*/ 591 w 3228"/>
                <a:gd name="T23" fmla="*/ 190 h 473"/>
                <a:gd name="T24" fmla="*/ 779 w 3228"/>
                <a:gd name="T25" fmla="*/ 0 h 473"/>
                <a:gd name="T26" fmla="*/ 1895 w 3228"/>
                <a:gd name="T27" fmla="*/ 0 h 473"/>
                <a:gd name="T28" fmla="*/ 1898 w 3228"/>
                <a:gd name="T29" fmla="*/ 0 h 473"/>
                <a:gd name="T30" fmla="*/ 2045 w 3228"/>
                <a:gd name="T31" fmla="*/ 152 h 473"/>
                <a:gd name="T32" fmla="*/ 2677 w 3228"/>
                <a:gd name="T33" fmla="*/ 152 h 473"/>
                <a:gd name="T34" fmla="*/ 2677 w 3228"/>
                <a:gd name="T35" fmla="*/ 152 h 473"/>
                <a:gd name="T36" fmla="*/ 2957 w 3228"/>
                <a:gd name="T37" fmla="*/ 468 h 473"/>
                <a:gd name="T38" fmla="*/ 3228 w 3228"/>
                <a:gd name="T39" fmla="*/ 468 h 473"/>
                <a:gd name="T40" fmla="*/ 3228 w 3228"/>
                <a:gd name="T41"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8" h="473">
                  <a:moveTo>
                    <a:pt x="3228" y="473"/>
                  </a:moveTo>
                  <a:lnTo>
                    <a:pt x="2957" y="473"/>
                  </a:lnTo>
                  <a:lnTo>
                    <a:pt x="2954" y="470"/>
                  </a:lnTo>
                  <a:lnTo>
                    <a:pt x="2674" y="155"/>
                  </a:lnTo>
                  <a:lnTo>
                    <a:pt x="2045" y="155"/>
                  </a:lnTo>
                  <a:lnTo>
                    <a:pt x="2042" y="155"/>
                  </a:lnTo>
                  <a:lnTo>
                    <a:pt x="1895" y="3"/>
                  </a:lnTo>
                  <a:lnTo>
                    <a:pt x="779" y="3"/>
                  </a:lnTo>
                  <a:lnTo>
                    <a:pt x="591" y="195"/>
                  </a:lnTo>
                  <a:lnTo>
                    <a:pt x="0" y="195"/>
                  </a:lnTo>
                  <a:lnTo>
                    <a:pt x="0" y="190"/>
                  </a:lnTo>
                  <a:lnTo>
                    <a:pt x="591" y="190"/>
                  </a:lnTo>
                  <a:lnTo>
                    <a:pt x="779" y="0"/>
                  </a:lnTo>
                  <a:lnTo>
                    <a:pt x="1895" y="0"/>
                  </a:lnTo>
                  <a:lnTo>
                    <a:pt x="1898" y="0"/>
                  </a:lnTo>
                  <a:lnTo>
                    <a:pt x="2045" y="152"/>
                  </a:lnTo>
                  <a:lnTo>
                    <a:pt x="2677" y="152"/>
                  </a:lnTo>
                  <a:lnTo>
                    <a:pt x="2677" y="152"/>
                  </a:lnTo>
                  <a:lnTo>
                    <a:pt x="2957" y="468"/>
                  </a:lnTo>
                  <a:lnTo>
                    <a:pt x="3228" y="468"/>
                  </a:lnTo>
                  <a:lnTo>
                    <a:pt x="3228"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113">
              <a:extLst>
                <a:ext uri="{FF2B5EF4-FFF2-40B4-BE49-F238E27FC236}">
                  <a16:creationId xmlns:a16="http://schemas.microsoft.com/office/drawing/2014/main" id="{C726720E-FF6E-4B85-8CFB-672F2BE0EBED}"/>
                </a:ext>
              </a:extLst>
            </p:cNvPr>
            <p:cNvSpPr>
              <a:spLocks/>
            </p:cNvSpPr>
            <p:nvPr/>
          </p:nvSpPr>
          <p:spPr bwMode="auto">
            <a:xfrm>
              <a:off x="528" y="2517"/>
              <a:ext cx="3563" cy="340"/>
            </a:xfrm>
            <a:custGeom>
              <a:avLst/>
              <a:gdLst>
                <a:gd name="T0" fmla="*/ 2978 w 3563"/>
                <a:gd name="T1" fmla="*/ 340 h 340"/>
                <a:gd name="T2" fmla="*/ 2024 w 3563"/>
                <a:gd name="T3" fmla="*/ 340 h 340"/>
                <a:gd name="T4" fmla="*/ 2024 w 3563"/>
                <a:gd name="T5" fmla="*/ 340 h 340"/>
                <a:gd name="T6" fmla="*/ 1748 w 3563"/>
                <a:gd name="T7" fmla="*/ 45 h 340"/>
                <a:gd name="T8" fmla="*/ 1169 w 3563"/>
                <a:gd name="T9" fmla="*/ 45 h 340"/>
                <a:gd name="T10" fmla="*/ 905 w 3563"/>
                <a:gd name="T11" fmla="*/ 311 h 340"/>
                <a:gd name="T12" fmla="*/ 0 w 3563"/>
                <a:gd name="T13" fmla="*/ 311 h 340"/>
                <a:gd name="T14" fmla="*/ 0 w 3563"/>
                <a:gd name="T15" fmla="*/ 304 h 340"/>
                <a:gd name="T16" fmla="*/ 903 w 3563"/>
                <a:gd name="T17" fmla="*/ 304 h 340"/>
                <a:gd name="T18" fmla="*/ 1166 w 3563"/>
                <a:gd name="T19" fmla="*/ 38 h 340"/>
                <a:gd name="T20" fmla="*/ 1751 w 3563"/>
                <a:gd name="T21" fmla="*/ 38 h 340"/>
                <a:gd name="T22" fmla="*/ 1751 w 3563"/>
                <a:gd name="T23" fmla="*/ 41 h 340"/>
                <a:gd name="T24" fmla="*/ 2028 w 3563"/>
                <a:gd name="T25" fmla="*/ 332 h 340"/>
                <a:gd name="T26" fmla="*/ 2976 w 3563"/>
                <a:gd name="T27" fmla="*/ 332 h 340"/>
                <a:gd name="T28" fmla="*/ 3306 w 3563"/>
                <a:gd name="T29" fmla="*/ 0 h 340"/>
                <a:gd name="T30" fmla="*/ 3563 w 3563"/>
                <a:gd name="T31" fmla="*/ 0 h 340"/>
                <a:gd name="T32" fmla="*/ 3563 w 3563"/>
                <a:gd name="T33" fmla="*/ 7 h 340"/>
                <a:gd name="T34" fmla="*/ 3308 w 3563"/>
                <a:gd name="T35" fmla="*/ 7 h 340"/>
                <a:gd name="T36" fmla="*/ 2978 w 3563"/>
                <a:gd name="T3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3" h="340">
                  <a:moveTo>
                    <a:pt x="2978" y="340"/>
                  </a:moveTo>
                  <a:lnTo>
                    <a:pt x="2024" y="340"/>
                  </a:lnTo>
                  <a:lnTo>
                    <a:pt x="2024" y="340"/>
                  </a:lnTo>
                  <a:lnTo>
                    <a:pt x="1748" y="45"/>
                  </a:lnTo>
                  <a:lnTo>
                    <a:pt x="1169" y="45"/>
                  </a:lnTo>
                  <a:lnTo>
                    <a:pt x="905" y="311"/>
                  </a:lnTo>
                  <a:lnTo>
                    <a:pt x="0" y="311"/>
                  </a:lnTo>
                  <a:lnTo>
                    <a:pt x="0" y="304"/>
                  </a:lnTo>
                  <a:lnTo>
                    <a:pt x="903" y="304"/>
                  </a:lnTo>
                  <a:lnTo>
                    <a:pt x="1166" y="38"/>
                  </a:lnTo>
                  <a:lnTo>
                    <a:pt x="1751" y="38"/>
                  </a:lnTo>
                  <a:lnTo>
                    <a:pt x="1751" y="41"/>
                  </a:lnTo>
                  <a:lnTo>
                    <a:pt x="2028" y="332"/>
                  </a:lnTo>
                  <a:lnTo>
                    <a:pt x="2976" y="332"/>
                  </a:lnTo>
                  <a:lnTo>
                    <a:pt x="3306" y="0"/>
                  </a:lnTo>
                  <a:lnTo>
                    <a:pt x="3563" y="0"/>
                  </a:lnTo>
                  <a:lnTo>
                    <a:pt x="3563" y="7"/>
                  </a:lnTo>
                  <a:lnTo>
                    <a:pt x="3308" y="7"/>
                  </a:lnTo>
                  <a:lnTo>
                    <a:pt x="297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114">
              <a:extLst>
                <a:ext uri="{FF2B5EF4-FFF2-40B4-BE49-F238E27FC236}">
                  <a16:creationId xmlns:a16="http://schemas.microsoft.com/office/drawing/2014/main" id="{9BF24581-E88C-40D3-864D-F1AA40E8B743}"/>
                </a:ext>
              </a:extLst>
            </p:cNvPr>
            <p:cNvSpPr>
              <a:spLocks/>
            </p:cNvSpPr>
            <p:nvPr/>
          </p:nvSpPr>
          <p:spPr bwMode="auto">
            <a:xfrm>
              <a:off x="1649" y="2714"/>
              <a:ext cx="2446" cy="494"/>
            </a:xfrm>
            <a:custGeom>
              <a:avLst/>
              <a:gdLst>
                <a:gd name="T0" fmla="*/ 204 w 2446"/>
                <a:gd name="T1" fmla="*/ 494 h 494"/>
                <a:gd name="T2" fmla="*/ 0 w 2446"/>
                <a:gd name="T3" fmla="*/ 494 h 494"/>
                <a:gd name="T4" fmla="*/ 0 w 2446"/>
                <a:gd name="T5" fmla="*/ 492 h 494"/>
                <a:gd name="T6" fmla="*/ 204 w 2446"/>
                <a:gd name="T7" fmla="*/ 492 h 494"/>
                <a:gd name="T8" fmla="*/ 385 w 2446"/>
                <a:gd name="T9" fmla="*/ 290 h 494"/>
                <a:gd name="T10" fmla="*/ 938 w 2446"/>
                <a:gd name="T11" fmla="*/ 290 h 494"/>
                <a:gd name="T12" fmla="*/ 1235 w 2446"/>
                <a:gd name="T13" fmla="*/ 0 h 494"/>
                <a:gd name="T14" fmla="*/ 2247 w 2446"/>
                <a:gd name="T15" fmla="*/ 0 h 494"/>
                <a:gd name="T16" fmla="*/ 2247 w 2446"/>
                <a:gd name="T17" fmla="*/ 0 h 494"/>
                <a:gd name="T18" fmla="*/ 2446 w 2446"/>
                <a:gd name="T19" fmla="*/ 178 h 494"/>
                <a:gd name="T20" fmla="*/ 2444 w 2446"/>
                <a:gd name="T21" fmla="*/ 181 h 494"/>
                <a:gd name="T22" fmla="*/ 2247 w 2446"/>
                <a:gd name="T23" fmla="*/ 3 h 494"/>
                <a:gd name="T24" fmla="*/ 1235 w 2446"/>
                <a:gd name="T25" fmla="*/ 3 h 494"/>
                <a:gd name="T26" fmla="*/ 938 w 2446"/>
                <a:gd name="T27" fmla="*/ 292 h 494"/>
                <a:gd name="T28" fmla="*/ 387 w 2446"/>
                <a:gd name="T29" fmla="*/ 292 h 494"/>
                <a:gd name="T30" fmla="*/ 204 w 2446"/>
                <a:gd name="T31"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6" h="494">
                  <a:moveTo>
                    <a:pt x="204" y="494"/>
                  </a:moveTo>
                  <a:lnTo>
                    <a:pt x="0" y="494"/>
                  </a:lnTo>
                  <a:lnTo>
                    <a:pt x="0" y="492"/>
                  </a:lnTo>
                  <a:lnTo>
                    <a:pt x="204" y="492"/>
                  </a:lnTo>
                  <a:lnTo>
                    <a:pt x="385" y="290"/>
                  </a:lnTo>
                  <a:lnTo>
                    <a:pt x="938" y="290"/>
                  </a:lnTo>
                  <a:lnTo>
                    <a:pt x="1235" y="0"/>
                  </a:lnTo>
                  <a:lnTo>
                    <a:pt x="2247" y="0"/>
                  </a:lnTo>
                  <a:lnTo>
                    <a:pt x="2247" y="0"/>
                  </a:lnTo>
                  <a:lnTo>
                    <a:pt x="2446" y="178"/>
                  </a:lnTo>
                  <a:lnTo>
                    <a:pt x="2444" y="181"/>
                  </a:lnTo>
                  <a:lnTo>
                    <a:pt x="2247" y="3"/>
                  </a:lnTo>
                  <a:lnTo>
                    <a:pt x="1235" y="3"/>
                  </a:lnTo>
                  <a:lnTo>
                    <a:pt x="938" y="292"/>
                  </a:lnTo>
                  <a:lnTo>
                    <a:pt x="387" y="292"/>
                  </a:lnTo>
                  <a:lnTo>
                    <a:pt x="204"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115">
              <a:extLst>
                <a:ext uri="{FF2B5EF4-FFF2-40B4-BE49-F238E27FC236}">
                  <a16:creationId xmlns:a16="http://schemas.microsoft.com/office/drawing/2014/main" id="{82555ADA-C2B8-4067-A725-73E13D719CF4}"/>
                </a:ext>
              </a:extLst>
            </p:cNvPr>
            <p:cNvSpPr>
              <a:spLocks/>
            </p:cNvSpPr>
            <p:nvPr/>
          </p:nvSpPr>
          <p:spPr bwMode="auto">
            <a:xfrm>
              <a:off x="766" y="2351"/>
              <a:ext cx="3315" cy="717"/>
            </a:xfrm>
            <a:custGeom>
              <a:avLst/>
              <a:gdLst>
                <a:gd name="T0" fmla="*/ 938 w 3315"/>
                <a:gd name="T1" fmla="*/ 717 h 717"/>
                <a:gd name="T2" fmla="*/ 121 w 3315"/>
                <a:gd name="T3" fmla="*/ 717 h 717"/>
                <a:gd name="T4" fmla="*/ 0 w 3315"/>
                <a:gd name="T5" fmla="*/ 589 h 717"/>
                <a:gd name="T6" fmla="*/ 9 w 3315"/>
                <a:gd name="T7" fmla="*/ 582 h 717"/>
                <a:gd name="T8" fmla="*/ 126 w 3315"/>
                <a:gd name="T9" fmla="*/ 705 h 717"/>
                <a:gd name="T10" fmla="*/ 933 w 3315"/>
                <a:gd name="T11" fmla="*/ 705 h 717"/>
                <a:gd name="T12" fmla="*/ 1551 w 3315"/>
                <a:gd name="T13" fmla="*/ 97 h 717"/>
                <a:gd name="T14" fmla="*/ 1999 w 3315"/>
                <a:gd name="T15" fmla="*/ 97 h 717"/>
                <a:gd name="T16" fmla="*/ 2080 w 3315"/>
                <a:gd name="T17" fmla="*/ 0 h 717"/>
                <a:gd name="T18" fmla="*/ 2907 w 3315"/>
                <a:gd name="T19" fmla="*/ 0 h 717"/>
                <a:gd name="T20" fmla="*/ 2997 w 3315"/>
                <a:gd name="T21" fmla="*/ 66 h 717"/>
                <a:gd name="T22" fmla="*/ 3315 w 3315"/>
                <a:gd name="T23" fmla="*/ 66 h 717"/>
                <a:gd name="T24" fmla="*/ 3315 w 3315"/>
                <a:gd name="T25" fmla="*/ 81 h 717"/>
                <a:gd name="T26" fmla="*/ 2992 w 3315"/>
                <a:gd name="T27" fmla="*/ 81 h 717"/>
                <a:gd name="T28" fmla="*/ 2902 w 3315"/>
                <a:gd name="T29" fmla="*/ 14 h 717"/>
                <a:gd name="T30" fmla="*/ 2085 w 3315"/>
                <a:gd name="T31" fmla="*/ 14 h 717"/>
                <a:gd name="T32" fmla="*/ 2006 w 3315"/>
                <a:gd name="T33" fmla="*/ 109 h 717"/>
                <a:gd name="T34" fmla="*/ 1555 w 3315"/>
                <a:gd name="T35" fmla="*/ 109 h 717"/>
                <a:gd name="T36" fmla="*/ 938 w 3315"/>
                <a:gd name="T3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15" h="717">
                  <a:moveTo>
                    <a:pt x="938" y="717"/>
                  </a:moveTo>
                  <a:lnTo>
                    <a:pt x="121" y="717"/>
                  </a:lnTo>
                  <a:lnTo>
                    <a:pt x="0" y="589"/>
                  </a:lnTo>
                  <a:lnTo>
                    <a:pt x="9" y="582"/>
                  </a:lnTo>
                  <a:lnTo>
                    <a:pt x="126" y="705"/>
                  </a:lnTo>
                  <a:lnTo>
                    <a:pt x="933" y="705"/>
                  </a:lnTo>
                  <a:lnTo>
                    <a:pt x="1551" y="97"/>
                  </a:lnTo>
                  <a:lnTo>
                    <a:pt x="1999" y="97"/>
                  </a:lnTo>
                  <a:lnTo>
                    <a:pt x="2080" y="0"/>
                  </a:lnTo>
                  <a:lnTo>
                    <a:pt x="2907" y="0"/>
                  </a:lnTo>
                  <a:lnTo>
                    <a:pt x="2997" y="66"/>
                  </a:lnTo>
                  <a:lnTo>
                    <a:pt x="3315" y="66"/>
                  </a:lnTo>
                  <a:lnTo>
                    <a:pt x="3315" y="81"/>
                  </a:lnTo>
                  <a:lnTo>
                    <a:pt x="2992" y="81"/>
                  </a:lnTo>
                  <a:lnTo>
                    <a:pt x="2902" y="14"/>
                  </a:lnTo>
                  <a:lnTo>
                    <a:pt x="2085" y="14"/>
                  </a:lnTo>
                  <a:lnTo>
                    <a:pt x="2006" y="109"/>
                  </a:lnTo>
                  <a:lnTo>
                    <a:pt x="1555" y="109"/>
                  </a:lnTo>
                  <a:lnTo>
                    <a:pt x="938"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116">
              <a:extLst>
                <a:ext uri="{FF2B5EF4-FFF2-40B4-BE49-F238E27FC236}">
                  <a16:creationId xmlns:a16="http://schemas.microsoft.com/office/drawing/2014/main" id="{83086E41-969B-402A-BBFF-03D6791978FF}"/>
                </a:ext>
              </a:extLst>
            </p:cNvPr>
            <p:cNvSpPr>
              <a:spLocks/>
            </p:cNvSpPr>
            <p:nvPr/>
          </p:nvSpPr>
          <p:spPr bwMode="auto">
            <a:xfrm>
              <a:off x="2799" y="2242"/>
              <a:ext cx="1282" cy="92"/>
            </a:xfrm>
            <a:custGeom>
              <a:avLst/>
              <a:gdLst>
                <a:gd name="T0" fmla="*/ 1282 w 1282"/>
                <a:gd name="T1" fmla="*/ 92 h 92"/>
                <a:gd name="T2" fmla="*/ 434 w 1282"/>
                <a:gd name="T3" fmla="*/ 92 h 92"/>
                <a:gd name="T4" fmla="*/ 434 w 1282"/>
                <a:gd name="T5" fmla="*/ 92 h 92"/>
                <a:gd name="T6" fmla="*/ 330 w 1282"/>
                <a:gd name="T7" fmla="*/ 7 h 92"/>
                <a:gd name="T8" fmla="*/ 0 w 1282"/>
                <a:gd name="T9" fmla="*/ 7 h 92"/>
                <a:gd name="T10" fmla="*/ 0 w 1282"/>
                <a:gd name="T11" fmla="*/ 0 h 92"/>
                <a:gd name="T12" fmla="*/ 332 w 1282"/>
                <a:gd name="T13" fmla="*/ 0 h 92"/>
                <a:gd name="T14" fmla="*/ 437 w 1282"/>
                <a:gd name="T15" fmla="*/ 85 h 92"/>
                <a:gd name="T16" fmla="*/ 1282 w 1282"/>
                <a:gd name="T17" fmla="*/ 85 h 92"/>
                <a:gd name="T18" fmla="*/ 1282 w 128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2" h="92">
                  <a:moveTo>
                    <a:pt x="1282" y="92"/>
                  </a:moveTo>
                  <a:lnTo>
                    <a:pt x="434" y="92"/>
                  </a:lnTo>
                  <a:lnTo>
                    <a:pt x="434" y="92"/>
                  </a:lnTo>
                  <a:lnTo>
                    <a:pt x="330" y="7"/>
                  </a:lnTo>
                  <a:lnTo>
                    <a:pt x="0" y="7"/>
                  </a:lnTo>
                  <a:lnTo>
                    <a:pt x="0" y="0"/>
                  </a:lnTo>
                  <a:lnTo>
                    <a:pt x="332" y="0"/>
                  </a:lnTo>
                  <a:lnTo>
                    <a:pt x="437" y="85"/>
                  </a:lnTo>
                  <a:lnTo>
                    <a:pt x="1282" y="85"/>
                  </a:lnTo>
                  <a:lnTo>
                    <a:pt x="128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117">
              <a:extLst>
                <a:ext uri="{FF2B5EF4-FFF2-40B4-BE49-F238E27FC236}">
                  <a16:creationId xmlns:a16="http://schemas.microsoft.com/office/drawing/2014/main" id="{0D3A5F38-260D-455B-9D5B-81594A3D118B}"/>
                </a:ext>
              </a:extLst>
            </p:cNvPr>
            <p:cNvSpPr>
              <a:spLocks/>
            </p:cNvSpPr>
            <p:nvPr/>
          </p:nvSpPr>
          <p:spPr bwMode="auto">
            <a:xfrm>
              <a:off x="1666" y="3032"/>
              <a:ext cx="1662" cy="902"/>
            </a:xfrm>
            <a:custGeom>
              <a:avLst/>
              <a:gdLst>
                <a:gd name="T0" fmla="*/ 228 w 1662"/>
                <a:gd name="T1" fmla="*/ 902 h 902"/>
                <a:gd name="T2" fmla="*/ 0 w 1662"/>
                <a:gd name="T3" fmla="*/ 902 h 902"/>
                <a:gd name="T4" fmla="*/ 0 w 1662"/>
                <a:gd name="T5" fmla="*/ 900 h 902"/>
                <a:gd name="T6" fmla="*/ 228 w 1662"/>
                <a:gd name="T7" fmla="*/ 900 h 902"/>
                <a:gd name="T8" fmla="*/ 883 w 1662"/>
                <a:gd name="T9" fmla="*/ 240 h 902"/>
                <a:gd name="T10" fmla="*/ 1218 w 1662"/>
                <a:gd name="T11" fmla="*/ 240 h 902"/>
                <a:gd name="T12" fmla="*/ 1439 w 1662"/>
                <a:gd name="T13" fmla="*/ 0 h 902"/>
                <a:gd name="T14" fmla="*/ 1662 w 1662"/>
                <a:gd name="T15" fmla="*/ 0 h 902"/>
                <a:gd name="T16" fmla="*/ 1662 w 1662"/>
                <a:gd name="T17" fmla="*/ 5 h 902"/>
                <a:gd name="T18" fmla="*/ 1441 w 1662"/>
                <a:gd name="T19" fmla="*/ 5 h 902"/>
                <a:gd name="T20" fmla="*/ 1218 w 1662"/>
                <a:gd name="T21" fmla="*/ 242 h 902"/>
                <a:gd name="T22" fmla="*/ 886 w 1662"/>
                <a:gd name="T23" fmla="*/ 242 h 902"/>
                <a:gd name="T24" fmla="*/ 228 w 1662"/>
                <a:gd name="T25"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902">
                  <a:moveTo>
                    <a:pt x="228" y="902"/>
                  </a:moveTo>
                  <a:lnTo>
                    <a:pt x="0" y="902"/>
                  </a:lnTo>
                  <a:lnTo>
                    <a:pt x="0" y="900"/>
                  </a:lnTo>
                  <a:lnTo>
                    <a:pt x="228" y="900"/>
                  </a:lnTo>
                  <a:lnTo>
                    <a:pt x="883" y="240"/>
                  </a:lnTo>
                  <a:lnTo>
                    <a:pt x="1218" y="240"/>
                  </a:lnTo>
                  <a:lnTo>
                    <a:pt x="1439" y="0"/>
                  </a:lnTo>
                  <a:lnTo>
                    <a:pt x="1662" y="0"/>
                  </a:lnTo>
                  <a:lnTo>
                    <a:pt x="1662" y="5"/>
                  </a:lnTo>
                  <a:lnTo>
                    <a:pt x="1441" y="5"/>
                  </a:lnTo>
                  <a:lnTo>
                    <a:pt x="1218" y="242"/>
                  </a:lnTo>
                  <a:lnTo>
                    <a:pt x="886" y="242"/>
                  </a:lnTo>
                  <a:lnTo>
                    <a:pt x="228"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118">
              <a:extLst>
                <a:ext uri="{FF2B5EF4-FFF2-40B4-BE49-F238E27FC236}">
                  <a16:creationId xmlns:a16="http://schemas.microsoft.com/office/drawing/2014/main" id="{94A2A2B1-299B-4071-A270-18E3CC4322E8}"/>
                </a:ext>
              </a:extLst>
            </p:cNvPr>
            <p:cNvSpPr>
              <a:spLocks/>
            </p:cNvSpPr>
            <p:nvPr/>
          </p:nvSpPr>
          <p:spPr bwMode="auto">
            <a:xfrm>
              <a:off x="1970" y="2372"/>
              <a:ext cx="1926" cy="558"/>
            </a:xfrm>
            <a:custGeom>
              <a:avLst/>
              <a:gdLst>
                <a:gd name="T0" fmla="*/ 1926 w 1926"/>
                <a:gd name="T1" fmla="*/ 558 h 558"/>
                <a:gd name="T2" fmla="*/ 1781 w 1926"/>
                <a:gd name="T3" fmla="*/ 558 h 558"/>
                <a:gd name="T4" fmla="*/ 1655 w 1926"/>
                <a:gd name="T5" fmla="*/ 432 h 558"/>
                <a:gd name="T6" fmla="*/ 964 w 1926"/>
                <a:gd name="T7" fmla="*/ 432 h 558"/>
                <a:gd name="T8" fmla="*/ 779 w 1926"/>
                <a:gd name="T9" fmla="*/ 231 h 558"/>
                <a:gd name="T10" fmla="*/ 394 w 1926"/>
                <a:gd name="T11" fmla="*/ 231 h 558"/>
                <a:gd name="T12" fmla="*/ 192 w 1926"/>
                <a:gd name="T13" fmla="*/ 26 h 558"/>
                <a:gd name="T14" fmla="*/ 0 w 1926"/>
                <a:gd name="T15" fmla="*/ 26 h 558"/>
                <a:gd name="T16" fmla="*/ 0 w 1926"/>
                <a:gd name="T17" fmla="*/ 0 h 558"/>
                <a:gd name="T18" fmla="*/ 204 w 1926"/>
                <a:gd name="T19" fmla="*/ 0 h 558"/>
                <a:gd name="T20" fmla="*/ 404 w 1926"/>
                <a:gd name="T21" fmla="*/ 205 h 558"/>
                <a:gd name="T22" fmla="*/ 791 w 1926"/>
                <a:gd name="T23" fmla="*/ 205 h 558"/>
                <a:gd name="T24" fmla="*/ 976 w 1926"/>
                <a:gd name="T25" fmla="*/ 406 h 558"/>
                <a:gd name="T26" fmla="*/ 1667 w 1926"/>
                <a:gd name="T27" fmla="*/ 406 h 558"/>
                <a:gd name="T28" fmla="*/ 1793 w 1926"/>
                <a:gd name="T29" fmla="*/ 532 h 558"/>
                <a:gd name="T30" fmla="*/ 1926 w 1926"/>
                <a:gd name="T31" fmla="*/ 532 h 558"/>
                <a:gd name="T32" fmla="*/ 1926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1926" y="558"/>
                  </a:moveTo>
                  <a:lnTo>
                    <a:pt x="1781" y="558"/>
                  </a:lnTo>
                  <a:lnTo>
                    <a:pt x="1655" y="432"/>
                  </a:lnTo>
                  <a:lnTo>
                    <a:pt x="964" y="432"/>
                  </a:lnTo>
                  <a:lnTo>
                    <a:pt x="779" y="231"/>
                  </a:lnTo>
                  <a:lnTo>
                    <a:pt x="394" y="231"/>
                  </a:lnTo>
                  <a:lnTo>
                    <a:pt x="192" y="26"/>
                  </a:lnTo>
                  <a:lnTo>
                    <a:pt x="0" y="26"/>
                  </a:lnTo>
                  <a:lnTo>
                    <a:pt x="0" y="0"/>
                  </a:lnTo>
                  <a:lnTo>
                    <a:pt x="204" y="0"/>
                  </a:lnTo>
                  <a:lnTo>
                    <a:pt x="404" y="205"/>
                  </a:lnTo>
                  <a:lnTo>
                    <a:pt x="791" y="205"/>
                  </a:lnTo>
                  <a:lnTo>
                    <a:pt x="976" y="406"/>
                  </a:lnTo>
                  <a:lnTo>
                    <a:pt x="1667" y="406"/>
                  </a:lnTo>
                  <a:lnTo>
                    <a:pt x="1793" y="532"/>
                  </a:lnTo>
                  <a:lnTo>
                    <a:pt x="1926" y="532"/>
                  </a:lnTo>
                  <a:lnTo>
                    <a:pt x="1926"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0119">
              <a:extLst>
                <a:ext uri="{FF2B5EF4-FFF2-40B4-BE49-F238E27FC236}">
                  <a16:creationId xmlns:a16="http://schemas.microsoft.com/office/drawing/2014/main" id="{4E6136A1-A539-4D1A-84B3-810FAEB6C447}"/>
                </a:ext>
              </a:extLst>
            </p:cNvPr>
            <p:cNvSpPr>
              <a:spLocks noChangeArrowheads="1"/>
            </p:cNvSpPr>
            <p:nvPr/>
          </p:nvSpPr>
          <p:spPr bwMode="auto">
            <a:xfrm>
              <a:off x="2656" y="425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10120">
              <a:extLst>
                <a:ext uri="{FF2B5EF4-FFF2-40B4-BE49-F238E27FC236}">
                  <a16:creationId xmlns:a16="http://schemas.microsoft.com/office/drawing/2014/main" id="{B5E89ECF-FA43-4909-BEC4-EDE24C3686C0}"/>
                </a:ext>
              </a:extLst>
            </p:cNvPr>
            <p:cNvSpPr>
              <a:spLocks noChangeArrowheads="1"/>
            </p:cNvSpPr>
            <p:nvPr/>
          </p:nvSpPr>
          <p:spPr bwMode="auto">
            <a:xfrm>
              <a:off x="2412" y="3899"/>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10121">
              <a:extLst>
                <a:ext uri="{FF2B5EF4-FFF2-40B4-BE49-F238E27FC236}">
                  <a16:creationId xmlns:a16="http://schemas.microsoft.com/office/drawing/2014/main" id="{FE9A03D0-8E86-430C-8FC4-D75F4A04E399}"/>
                </a:ext>
              </a:extLst>
            </p:cNvPr>
            <p:cNvSpPr>
              <a:spLocks noChangeArrowheads="1"/>
            </p:cNvSpPr>
            <p:nvPr/>
          </p:nvSpPr>
          <p:spPr bwMode="auto">
            <a:xfrm>
              <a:off x="1647" y="392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10122">
              <a:extLst>
                <a:ext uri="{FF2B5EF4-FFF2-40B4-BE49-F238E27FC236}">
                  <a16:creationId xmlns:a16="http://schemas.microsoft.com/office/drawing/2014/main" id="{5B4D645F-A4B4-445C-B57E-2D7BB91A1139}"/>
                </a:ext>
              </a:extLst>
            </p:cNvPr>
            <p:cNvSpPr>
              <a:spLocks noChangeArrowheads="1"/>
            </p:cNvSpPr>
            <p:nvPr/>
          </p:nvSpPr>
          <p:spPr bwMode="auto">
            <a:xfrm>
              <a:off x="987" y="3395"/>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10123">
              <a:extLst>
                <a:ext uri="{FF2B5EF4-FFF2-40B4-BE49-F238E27FC236}">
                  <a16:creationId xmlns:a16="http://schemas.microsoft.com/office/drawing/2014/main" id="{552CEE1D-0AFD-4694-9001-3CF5FCF2A097}"/>
                </a:ext>
              </a:extLst>
            </p:cNvPr>
            <p:cNvSpPr>
              <a:spLocks noChangeArrowheads="1"/>
            </p:cNvSpPr>
            <p:nvPr/>
          </p:nvSpPr>
          <p:spPr bwMode="auto">
            <a:xfrm>
              <a:off x="1630" y="4184"/>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10124">
              <a:extLst>
                <a:ext uri="{FF2B5EF4-FFF2-40B4-BE49-F238E27FC236}">
                  <a16:creationId xmlns:a16="http://schemas.microsoft.com/office/drawing/2014/main" id="{6F763C41-1BC5-4990-8AA9-6B717D0612EE}"/>
                </a:ext>
              </a:extLst>
            </p:cNvPr>
            <p:cNvSpPr>
              <a:spLocks noChangeArrowheads="1"/>
            </p:cNvSpPr>
            <p:nvPr/>
          </p:nvSpPr>
          <p:spPr bwMode="auto">
            <a:xfrm>
              <a:off x="1067" y="390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10125">
              <a:extLst>
                <a:ext uri="{FF2B5EF4-FFF2-40B4-BE49-F238E27FC236}">
                  <a16:creationId xmlns:a16="http://schemas.microsoft.com/office/drawing/2014/main" id="{2935D128-6875-4171-8924-D4451859201D}"/>
                </a:ext>
              </a:extLst>
            </p:cNvPr>
            <p:cNvSpPr>
              <a:spLocks noChangeArrowheads="1"/>
            </p:cNvSpPr>
            <p:nvPr/>
          </p:nvSpPr>
          <p:spPr bwMode="auto">
            <a:xfrm>
              <a:off x="889" y="311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10126">
              <a:extLst>
                <a:ext uri="{FF2B5EF4-FFF2-40B4-BE49-F238E27FC236}">
                  <a16:creationId xmlns:a16="http://schemas.microsoft.com/office/drawing/2014/main" id="{D7B1A629-8CBB-4617-90C8-EC6009BF6CC4}"/>
                </a:ext>
              </a:extLst>
            </p:cNvPr>
            <p:cNvSpPr>
              <a:spLocks noChangeArrowheads="1"/>
            </p:cNvSpPr>
            <p:nvPr/>
          </p:nvSpPr>
          <p:spPr bwMode="auto">
            <a:xfrm>
              <a:off x="763" y="2652"/>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10127">
              <a:extLst>
                <a:ext uri="{FF2B5EF4-FFF2-40B4-BE49-F238E27FC236}">
                  <a16:creationId xmlns:a16="http://schemas.microsoft.com/office/drawing/2014/main" id="{56BD8E5B-A5FF-4DBF-898A-88AC0C4B6A6A}"/>
                </a:ext>
              </a:extLst>
            </p:cNvPr>
            <p:cNvSpPr>
              <a:spLocks noChangeArrowheads="1"/>
            </p:cNvSpPr>
            <p:nvPr/>
          </p:nvSpPr>
          <p:spPr bwMode="auto">
            <a:xfrm>
              <a:off x="1929" y="236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10128">
              <a:extLst>
                <a:ext uri="{FF2B5EF4-FFF2-40B4-BE49-F238E27FC236}">
                  <a16:creationId xmlns:a16="http://schemas.microsoft.com/office/drawing/2014/main" id="{EF5BB012-7769-478D-B530-A9163DA13E0D}"/>
                </a:ext>
              </a:extLst>
            </p:cNvPr>
            <p:cNvSpPr>
              <a:spLocks noChangeArrowheads="1"/>
            </p:cNvSpPr>
            <p:nvPr/>
          </p:nvSpPr>
          <p:spPr bwMode="auto">
            <a:xfrm>
              <a:off x="1457" y="2909"/>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10129">
              <a:extLst>
                <a:ext uri="{FF2B5EF4-FFF2-40B4-BE49-F238E27FC236}">
                  <a16:creationId xmlns:a16="http://schemas.microsoft.com/office/drawing/2014/main" id="{D8D5BBAB-CEAC-4CF0-B64B-CD33184D8B52}"/>
                </a:ext>
              </a:extLst>
            </p:cNvPr>
            <p:cNvSpPr>
              <a:spLocks noChangeArrowheads="1"/>
            </p:cNvSpPr>
            <p:nvPr/>
          </p:nvSpPr>
          <p:spPr bwMode="auto">
            <a:xfrm>
              <a:off x="505" y="2809"/>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10130">
              <a:extLst>
                <a:ext uri="{FF2B5EF4-FFF2-40B4-BE49-F238E27FC236}">
                  <a16:creationId xmlns:a16="http://schemas.microsoft.com/office/drawing/2014/main" id="{5AC1B97C-6243-4C54-A64C-82BD709C086B}"/>
                </a:ext>
              </a:extLst>
            </p:cNvPr>
            <p:cNvSpPr>
              <a:spLocks noChangeArrowheads="1"/>
            </p:cNvSpPr>
            <p:nvPr/>
          </p:nvSpPr>
          <p:spPr bwMode="auto">
            <a:xfrm>
              <a:off x="626" y="2330"/>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0131">
              <a:extLst>
                <a:ext uri="{FF2B5EF4-FFF2-40B4-BE49-F238E27FC236}">
                  <a16:creationId xmlns:a16="http://schemas.microsoft.com/office/drawing/2014/main" id="{92871225-243C-48D4-AF59-C980EBC4504D}"/>
                </a:ext>
              </a:extLst>
            </p:cNvPr>
            <p:cNvSpPr>
              <a:spLocks noChangeArrowheads="1"/>
            </p:cNvSpPr>
            <p:nvPr/>
          </p:nvSpPr>
          <p:spPr bwMode="auto">
            <a:xfrm>
              <a:off x="752" y="291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10132">
              <a:extLst>
                <a:ext uri="{FF2B5EF4-FFF2-40B4-BE49-F238E27FC236}">
                  <a16:creationId xmlns:a16="http://schemas.microsoft.com/office/drawing/2014/main" id="{9C68D478-2C1A-4084-96BE-7219D8034910}"/>
                </a:ext>
              </a:extLst>
            </p:cNvPr>
            <p:cNvSpPr>
              <a:spLocks noChangeArrowheads="1"/>
            </p:cNvSpPr>
            <p:nvPr/>
          </p:nvSpPr>
          <p:spPr bwMode="auto">
            <a:xfrm>
              <a:off x="839" y="250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10133">
              <a:extLst>
                <a:ext uri="{FF2B5EF4-FFF2-40B4-BE49-F238E27FC236}">
                  <a16:creationId xmlns:a16="http://schemas.microsoft.com/office/drawing/2014/main" id="{49C1140E-61C3-43EE-8FA7-1BE2BFE4F273}"/>
                </a:ext>
              </a:extLst>
            </p:cNvPr>
            <p:cNvSpPr>
              <a:spLocks noChangeArrowheads="1"/>
            </p:cNvSpPr>
            <p:nvPr/>
          </p:nvSpPr>
          <p:spPr bwMode="auto">
            <a:xfrm>
              <a:off x="1625" y="319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10134">
              <a:extLst>
                <a:ext uri="{FF2B5EF4-FFF2-40B4-BE49-F238E27FC236}">
                  <a16:creationId xmlns:a16="http://schemas.microsoft.com/office/drawing/2014/main" id="{BA89BE0F-26FD-4978-A79A-8DCF751177FC}"/>
                </a:ext>
              </a:extLst>
            </p:cNvPr>
            <p:cNvSpPr>
              <a:spLocks noChangeArrowheads="1"/>
            </p:cNvSpPr>
            <p:nvPr/>
          </p:nvSpPr>
          <p:spPr bwMode="auto">
            <a:xfrm>
              <a:off x="2483" y="351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10135">
              <a:extLst>
                <a:ext uri="{FF2B5EF4-FFF2-40B4-BE49-F238E27FC236}">
                  <a16:creationId xmlns:a16="http://schemas.microsoft.com/office/drawing/2014/main" id="{CE52826D-60DB-409F-849F-ED3856D98865}"/>
                </a:ext>
              </a:extLst>
            </p:cNvPr>
            <p:cNvSpPr>
              <a:spLocks noChangeArrowheads="1"/>
            </p:cNvSpPr>
            <p:nvPr/>
          </p:nvSpPr>
          <p:spPr bwMode="auto">
            <a:xfrm>
              <a:off x="3326" y="30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10136">
              <a:extLst>
                <a:ext uri="{FF2B5EF4-FFF2-40B4-BE49-F238E27FC236}">
                  <a16:creationId xmlns:a16="http://schemas.microsoft.com/office/drawing/2014/main" id="{84ADA042-34BF-4FD1-99EF-34F4D82E2395}"/>
                </a:ext>
              </a:extLst>
            </p:cNvPr>
            <p:cNvSpPr>
              <a:spLocks noChangeArrowheads="1"/>
            </p:cNvSpPr>
            <p:nvPr/>
          </p:nvSpPr>
          <p:spPr bwMode="auto">
            <a:xfrm>
              <a:off x="3891" y="2902"/>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10137">
              <a:extLst>
                <a:ext uri="{FF2B5EF4-FFF2-40B4-BE49-F238E27FC236}">
                  <a16:creationId xmlns:a16="http://schemas.microsoft.com/office/drawing/2014/main" id="{64EF235C-9A23-4C86-893D-90647344D1D0}"/>
                </a:ext>
              </a:extLst>
            </p:cNvPr>
            <p:cNvSpPr>
              <a:spLocks noChangeArrowheads="1"/>
            </p:cNvSpPr>
            <p:nvPr/>
          </p:nvSpPr>
          <p:spPr bwMode="auto">
            <a:xfrm>
              <a:off x="2818" y="28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0138">
              <a:extLst>
                <a:ext uri="{FF2B5EF4-FFF2-40B4-BE49-F238E27FC236}">
                  <a16:creationId xmlns:a16="http://schemas.microsoft.com/office/drawing/2014/main" id="{01FA4BDE-C161-4F15-8819-3C1818C54DD5}"/>
                </a:ext>
              </a:extLst>
            </p:cNvPr>
            <p:cNvSpPr>
              <a:spLocks noChangeArrowheads="1"/>
            </p:cNvSpPr>
            <p:nvPr/>
          </p:nvSpPr>
          <p:spPr bwMode="auto">
            <a:xfrm>
              <a:off x="2775" y="2232"/>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10139">
              <a:extLst>
                <a:ext uri="{FF2B5EF4-FFF2-40B4-BE49-F238E27FC236}">
                  <a16:creationId xmlns:a16="http://schemas.microsoft.com/office/drawing/2014/main" id="{5054EBDF-B568-4708-8AB1-EF1FD61D61AE}"/>
                </a:ext>
              </a:extLst>
            </p:cNvPr>
            <p:cNvSpPr>
              <a:spLocks noChangeArrowheads="1"/>
            </p:cNvSpPr>
            <p:nvPr/>
          </p:nvSpPr>
          <p:spPr bwMode="auto">
            <a:xfrm>
              <a:off x="3190" y="3951"/>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10144">
            <a:extLst>
              <a:ext uri="{FF2B5EF4-FFF2-40B4-BE49-F238E27FC236}">
                <a16:creationId xmlns:a16="http://schemas.microsoft.com/office/drawing/2014/main" id="{FE54C0D2-A459-4B62-A4D2-59D15D57489A}"/>
              </a:ext>
            </a:extLst>
          </p:cNvPr>
          <p:cNvGrpSpPr>
            <a:grpSpLocks noChangeAspect="1"/>
          </p:cNvGrpSpPr>
          <p:nvPr/>
        </p:nvGrpSpPr>
        <p:grpSpPr bwMode="auto">
          <a:xfrm>
            <a:off x="3990794" y="2909084"/>
            <a:ext cx="1565275" cy="1131756"/>
            <a:chOff x="0" y="-1"/>
            <a:chExt cx="408" cy="295"/>
          </a:xfrm>
          <a:solidFill>
            <a:srgbClr val="00B0F0"/>
          </a:solidFill>
        </p:grpSpPr>
        <p:sp>
          <p:nvSpPr>
            <p:cNvPr id="90" name="Freeform 10145">
              <a:extLst>
                <a:ext uri="{FF2B5EF4-FFF2-40B4-BE49-F238E27FC236}">
                  <a16:creationId xmlns:a16="http://schemas.microsoft.com/office/drawing/2014/main" id="{0E72077C-B2CD-4720-B89A-C1035E3C824B}"/>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146">
              <a:extLst>
                <a:ext uri="{FF2B5EF4-FFF2-40B4-BE49-F238E27FC236}">
                  <a16:creationId xmlns:a16="http://schemas.microsoft.com/office/drawing/2014/main" id="{6B3F88A9-AED2-493E-9DA8-96B9DF2774C7}"/>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15875" cap="flat">
              <a:solidFill>
                <a:srgbClr val="08E0E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95" name="Imagen 94">
            <a:extLst>
              <a:ext uri="{FF2B5EF4-FFF2-40B4-BE49-F238E27FC236}">
                <a16:creationId xmlns:a16="http://schemas.microsoft.com/office/drawing/2014/main" id="{C04ACE7C-937E-42FC-AFCD-D59FEB14D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36" y="2407747"/>
            <a:ext cx="2038498" cy="2038498"/>
          </a:xfrm>
          <a:prstGeom prst="rect">
            <a:avLst/>
          </a:prstGeom>
        </p:spPr>
      </p:pic>
      <p:sp>
        <p:nvSpPr>
          <p:cNvPr id="98" name="TextBox 97">
            <a:extLst>
              <a:ext uri="{FF2B5EF4-FFF2-40B4-BE49-F238E27FC236}">
                <a16:creationId xmlns:a16="http://schemas.microsoft.com/office/drawing/2014/main" id="{8A246759-D7C0-461A-B63F-44FEA30C6BA6}"/>
              </a:ext>
            </a:extLst>
          </p:cNvPr>
          <p:cNvSpPr txBox="1"/>
          <p:nvPr/>
        </p:nvSpPr>
        <p:spPr>
          <a:xfrm>
            <a:off x="150693" y="4703795"/>
            <a:ext cx="6129494" cy="1815882"/>
          </a:xfrm>
          <a:prstGeom prst="rect">
            <a:avLst/>
          </a:prstGeom>
          <a:noFill/>
        </p:spPr>
        <p:txBody>
          <a:bodyPr wrap="square">
            <a:spAutoFit/>
          </a:bodyPr>
          <a:lstStyle/>
          <a:p>
            <a:r>
              <a:rPr lang="en-IN" sz="2000" dirty="0">
                <a:solidFill>
                  <a:schemeClr val="bg1"/>
                </a:solidFill>
              </a:rPr>
              <a:t>TEAM MEMBERS:</a:t>
            </a:r>
          </a:p>
          <a:p>
            <a:pPr marL="285750" indent="-285750">
              <a:buFont typeface="Wingdings" panose="05000000000000000000" pitchFamily="2" charset="2"/>
              <a:buChar char="Ø"/>
            </a:pPr>
            <a:endParaRPr lang="en-IN" sz="800" dirty="0">
              <a:solidFill>
                <a:schemeClr val="bg1"/>
              </a:solidFill>
            </a:endParaRPr>
          </a:p>
          <a:p>
            <a:pPr marL="285750" indent="-285750">
              <a:buFont typeface="Wingdings" panose="05000000000000000000" pitchFamily="2" charset="2"/>
              <a:buChar char="Ø"/>
            </a:pPr>
            <a:r>
              <a:rPr lang="en-IN" sz="1400" dirty="0">
                <a:solidFill>
                  <a:schemeClr val="bg1"/>
                </a:solidFill>
              </a:rPr>
              <a:t>YUG THAKKAR (18BIT123)</a:t>
            </a:r>
          </a:p>
          <a:p>
            <a:pPr marL="285750" indent="-285750">
              <a:buFont typeface="Wingdings" panose="05000000000000000000" pitchFamily="2" charset="2"/>
              <a:buChar char="Ø"/>
            </a:pPr>
            <a:r>
              <a:rPr lang="en-IN" sz="1400" dirty="0">
                <a:solidFill>
                  <a:schemeClr val="bg1"/>
                </a:solidFill>
              </a:rPr>
              <a:t>ARYAN PATEL (18BIT005)</a:t>
            </a:r>
          </a:p>
          <a:p>
            <a:pPr marL="285750" indent="-285750">
              <a:buFont typeface="Wingdings" panose="05000000000000000000" pitchFamily="2" charset="2"/>
              <a:buChar char="Ø"/>
            </a:pPr>
            <a:r>
              <a:rPr lang="en-IN" sz="1400" dirty="0">
                <a:solidFill>
                  <a:schemeClr val="bg1"/>
                </a:solidFill>
              </a:rPr>
              <a:t>DIVY PATEL (18BIT024)</a:t>
            </a:r>
          </a:p>
          <a:p>
            <a:pPr marL="285750" indent="-285750">
              <a:buFont typeface="Wingdings" panose="05000000000000000000" pitchFamily="2" charset="2"/>
              <a:buChar char="Ø"/>
            </a:pPr>
            <a:r>
              <a:rPr lang="en-IN" sz="1400" dirty="0">
                <a:solidFill>
                  <a:schemeClr val="bg1"/>
                </a:solidFill>
              </a:rPr>
              <a:t>HERAT DEVISHA (18BIT026)</a:t>
            </a:r>
          </a:p>
          <a:p>
            <a:pPr marL="285750" indent="-285750">
              <a:buFont typeface="Wingdings" panose="05000000000000000000" pitchFamily="2" charset="2"/>
              <a:buChar char="Ø"/>
            </a:pPr>
            <a:r>
              <a:rPr lang="en-IN" sz="1400" dirty="0">
                <a:solidFill>
                  <a:schemeClr val="bg1"/>
                </a:solidFill>
              </a:rPr>
              <a:t>KENIL PATEL (18BIT053)</a:t>
            </a:r>
          </a:p>
          <a:p>
            <a:pPr marL="285750" indent="-285750">
              <a:buFont typeface="Wingdings" panose="05000000000000000000" pitchFamily="2" charset="2"/>
              <a:buChar char="Ø"/>
            </a:pPr>
            <a:r>
              <a:rPr lang="en-IN" sz="1400" dirty="0">
                <a:solidFill>
                  <a:schemeClr val="bg1"/>
                </a:solidFill>
              </a:rPr>
              <a:t>VISHWA PARMAR (18BIT117)</a:t>
            </a:r>
          </a:p>
        </p:txBody>
      </p:sp>
    </p:spTree>
    <p:extLst>
      <p:ext uri="{BB962C8B-B14F-4D97-AF65-F5344CB8AC3E}">
        <p14:creationId xmlns:p14="http://schemas.microsoft.com/office/powerpoint/2010/main" val="2066645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light, dark, night&#10;&#10;Description automatically generated">
            <a:extLst>
              <a:ext uri="{FF2B5EF4-FFF2-40B4-BE49-F238E27FC236}">
                <a16:creationId xmlns:a16="http://schemas.microsoft.com/office/drawing/2014/main" id="{18391D7C-A068-4CFE-95F9-12F2B2F3229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179" r="6179"/>
          <a:stretch>
            <a:fillRect/>
          </a:stretch>
        </p:blipFill>
        <p:spPr>
          <a:xfrm>
            <a:off x="8904748" y="-1"/>
            <a:ext cx="3280628" cy="4059777"/>
          </a:xfrm>
        </p:spPr>
      </p:pic>
      <p:pic>
        <p:nvPicPr>
          <p:cNvPr id="11" name="Marcador de posición de imagen 10">
            <a:extLst>
              <a:ext uri="{FF2B5EF4-FFF2-40B4-BE49-F238E27FC236}">
                <a16:creationId xmlns:a16="http://schemas.microsoft.com/office/drawing/2014/main" id="{73FF47E6-CB5A-4ED3-83B5-2C2ED5DABF0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3093" r="23093"/>
          <a:stretch>
            <a:fillRect/>
          </a:stretch>
        </p:blipFill>
        <p:spPr>
          <a:xfrm>
            <a:off x="4593772" y="-1"/>
            <a:ext cx="3483429" cy="4310743"/>
          </a:xfrm>
        </p:spPr>
      </p:pic>
      <p:sp>
        <p:nvSpPr>
          <p:cNvPr id="12" name="Rectángulo 11">
            <a:extLst>
              <a:ext uri="{FF2B5EF4-FFF2-40B4-BE49-F238E27FC236}">
                <a16:creationId xmlns:a16="http://schemas.microsoft.com/office/drawing/2014/main" id="{EB8E63EE-3397-4134-818A-D30CF8052338}"/>
              </a:ext>
            </a:extLst>
          </p:cNvPr>
          <p:cNvSpPr/>
          <p:nvPr/>
        </p:nvSpPr>
        <p:spPr>
          <a:xfrm>
            <a:off x="681774" y="2976266"/>
            <a:ext cx="10773347" cy="3655481"/>
          </a:xfrm>
          <a:prstGeom prst="rect">
            <a:avLst/>
          </a:prstGeom>
          <a:solidFill>
            <a:srgbClr val="053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8EB3D54-BEE5-413F-8453-2FF233C92398}"/>
              </a:ext>
            </a:extLst>
          </p:cNvPr>
          <p:cNvSpPr txBox="1"/>
          <p:nvPr/>
        </p:nvSpPr>
        <p:spPr>
          <a:xfrm>
            <a:off x="1028361" y="3234345"/>
            <a:ext cx="10080171" cy="313932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solidFill>
              </a:rPr>
              <a:t>We are using MobileNetV2 with “</a:t>
            </a:r>
            <a:r>
              <a:rPr lang="en-US" dirty="0" err="1">
                <a:solidFill>
                  <a:schemeClr val="bg1"/>
                </a:solidFill>
              </a:rPr>
              <a:t>imagenet</a:t>
            </a:r>
            <a:r>
              <a:rPr lang="en-US" dirty="0">
                <a:solidFill>
                  <a:schemeClr val="bg1"/>
                </a:solidFill>
              </a:rPr>
              <a:t>” weights and excluding the top layer to get image features in shape of (12,12,1280) by </a:t>
            </a:r>
            <a:r>
              <a:rPr lang="en-US" dirty="0" err="1">
                <a:solidFill>
                  <a:schemeClr val="bg1"/>
                </a:solidFill>
              </a:rPr>
              <a:t>inputing</a:t>
            </a:r>
            <a:r>
              <a:rPr lang="en-US" dirty="0">
                <a:solidFill>
                  <a:schemeClr val="bg1"/>
                </a:solidFill>
              </a:rPr>
              <a:t> the image with shape of (360,360,3).​</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After this we are splitting the feature data into train, test and validation data.​</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Then we are training 2 layered ANN, with Input layer just to pass the input to next layer.</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t>
            </a:r>
            <a:r>
              <a:rPr lang="en-US" dirty="0" err="1">
                <a:solidFill>
                  <a:schemeClr val="bg1"/>
                </a:solidFill>
              </a:rPr>
              <a:t>ReLu</a:t>
            </a:r>
            <a:r>
              <a:rPr lang="en-US" dirty="0">
                <a:solidFill>
                  <a:schemeClr val="bg1"/>
                </a:solidFill>
              </a:rPr>
              <a:t>” activation function with 100 neurons.​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“SoftMax” activation function with 4 neurons as output layer. As we are having 4 classes of outputs(“</a:t>
            </a:r>
            <a:r>
              <a:rPr lang="en-US" dirty="0" err="1">
                <a:solidFill>
                  <a:schemeClr val="bg1"/>
                </a:solidFill>
              </a:rPr>
              <a:t>Stop”,”Ideal”,”Up”,”Down</a:t>
            </a:r>
            <a:r>
              <a:rPr lang="en-US" dirty="0">
                <a:solidFill>
                  <a:schemeClr val="bg1"/>
                </a:solidFill>
              </a:rPr>
              <a:t>”)​</a:t>
            </a:r>
          </a:p>
        </p:txBody>
      </p:sp>
      <p:sp>
        <p:nvSpPr>
          <p:cNvPr id="18" name="Rectángulo 83">
            <a:extLst>
              <a:ext uri="{FF2B5EF4-FFF2-40B4-BE49-F238E27FC236}">
                <a16:creationId xmlns:a16="http://schemas.microsoft.com/office/drawing/2014/main" id="{576723E5-687E-42FC-BE6B-B66BE208FB8A}"/>
              </a:ext>
            </a:extLst>
          </p:cNvPr>
          <p:cNvSpPr/>
          <p:nvPr/>
        </p:nvSpPr>
        <p:spPr>
          <a:xfrm>
            <a:off x="-10048" y="775738"/>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adroTexto 6">
            <a:extLst>
              <a:ext uri="{FF2B5EF4-FFF2-40B4-BE49-F238E27FC236}">
                <a16:creationId xmlns:a16="http://schemas.microsoft.com/office/drawing/2014/main" id="{2DB11C78-1B72-44F6-8CAD-3E21EFBC42ED}"/>
              </a:ext>
            </a:extLst>
          </p:cNvPr>
          <p:cNvSpPr txBox="1"/>
          <p:nvPr/>
        </p:nvSpPr>
        <p:spPr>
          <a:xfrm>
            <a:off x="142252" y="792337"/>
            <a:ext cx="4850498" cy="584775"/>
          </a:xfrm>
          <a:prstGeom prst="rect">
            <a:avLst/>
          </a:prstGeom>
          <a:noFill/>
        </p:spPr>
        <p:txBody>
          <a:bodyPr wrap="square" rtlCol="0">
            <a:spAutoFit/>
          </a:bodyPr>
          <a:lstStyle/>
          <a:p>
            <a:r>
              <a:rPr lang="en-US" sz="3200" dirty="0">
                <a:solidFill>
                  <a:srgbClr val="053772"/>
                </a:solidFill>
                <a:latin typeface="Arial Rounded MT Bold" panose="020F0704030504030204" pitchFamily="34" charset="0"/>
              </a:rPr>
              <a:t>MODEL DESCRIPTION</a:t>
            </a:r>
          </a:p>
        </p:txBody>
      </p: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7E7091AA-35E5-43D0-82A1-4141E1DCCD73}"/>
              </a:ext>
            </a:extLst>
          </p:cNvPr>
          <p:cNvSpPr>
            <a:spLocks/>
          </p:cNvSpPr>
          <p:nvPr/>
        </p:nvSpPr>
        <p:spPr bwMode="auto">
          <a:xfrm>
            <a:off x="-152074" y="1588"/>
            <a:ext cx="6691313" cy="6856412"/>
          </a:xfrm>
          <a:custGeom>
            <a:avLst/>
            <a:gdLst>
              <a:gd name="T0" fmla="*/ 2118 w 4215"/>
              <a:gd name="T1" fmla="*/ 4319 h 4319"/>
              <a:gd name="T2" fmla="*/ 0 w 4215"/>
              <a:gd name="T3" fmla="*/ 4319 h 4319"/>
              <a:gd name="T4" fmla="*/ 0 w 4215"/>
              <a:gd name="T5" fmla="*/ 0 h 4319"/>
              <a:gd name="T6" fmla="*/ 2181 w 4215"/>
              <a:gd name="T7" fmla="*/ 0 h 4319"/>
              <a:gd name="T8" fmla="*/ 4215 w 4215"/>
              <a:gd name="T9" fmla="*/ 2034 h 4319"/>
              <a:gd name="T10" fmla="*/ 2118 w 4215"/>
              <a:gd name="T11" fmla="*/ 4319 h 4319"/>
            </a:gdLst>
            <a:ahLst/>
            <a:cxnLst>
              <a:cxn ang="0">
                <a:pos x="T0" y="T1"/>
              </a:cxn>
              <a:cxn ang="0">
                <a:pos x="T2" y="T3"/>
              </a:cxn>
              <a:cxn ang="0">
                <a:pos x="T4" y="T5"/>
              </a:cxn>
              <a:cxn ang="0">
                <a:pos x="T6" y="T7"/>
              </a:cxn>
              <a:cxn ang="0">
                <a:pos x="T8" y="T9"/>
              </a:cxn>
              <a:cxn ang="0">
                <a:pos x="T10" y="T11"/>
              </a:cxn>
            </a:cxnLst>
            <a:rect l="0" t="0" r="r" b="b"/>
            <a:pathLst>
              <a:path w="4215" h="4319">
                <a:moveTo>
                  <a:pt x="2118" y="4319"/>
                </a:moveTo>
                <a:lnTo>
                  <a:pt x="0" y="4319"/>
                </a:lnTo>
                <a:lnTo>
                  <a:pt x="0" y="0"/>
                </a:lnTo>
                <a:lnTo>
                  <a:pt x="2181" y="0"/>
                </a:lnTo>
                <a:lnTo>
                  <a:pt x="4215" y="2034"/>
                </a:lnTo>
                <a:lnTo>
                  <a:pt x="2118" y="4319"/>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grpSp>
        <p:nvGrpSpPr>
          <p:cNvPr id="14" name="Group 10144">
            <a:extLst>
              <a:ext uri="{FF2B5EF4-FFF2-40B4-BE49-F238E27FC236}">
                <a16:creationId xmlns:a16="http://schemas.microsoft.com/office/drawing/2014/main" id="{08CC2248-AE85-499F-85BB-6ECFF9A05D5B}"/>
              </a:ext>
            </a:extLst>
          </p:cNvPr>
          <p:cNvGrpSpPr>
            <a:grpSpLocks noChangeAspect="1"/>
          </p:cNvGrpSpPr>
          <p:nvPr/>
        </p:nvGrpSpPr>
        <p:grpSpPr bwMode="auto">
          <a:xfrm rot="10800000">
            <a:off x="5193212" y="2341735"/>
            <a:ext cx="2473688" cy="1788575"/>
            <a:chOff x="0" y="-1"/>
            <a:chExt cx="408" cy="295"/>
          </a:xfrm>
          <a:solidFill>
            <a:srgbClr val="00B0F0"/>
          </a:solidFill>
        </p:grpSpPr>
        <p:sp>
          <p:nvSpPr>
            <p:cNvPr id="15" name="Freeform 10145">
              <a:extLst>
                <a:ext uri="{FF2B5EF4-FFF2-40B4-BE49-F238E27FC236}">
                  <a16:creationId xmlns:a16="http://schemas.microsoft.com/office/drawing/2014/main" id="{5928C603-FBE4-48E7-82E2-2FF55E4A704B}"/>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146">
              <a:extLst>
                <a:ext uri="{FF2B5EF4-FFF2-40B4-BE49-F238E27FC236}">
                  <a16:creationId xmlns:a16="http://schemas.microsoft.com/office/drawing/2014/main" id="{E89DEC73-8728-43BA-A2C1-F2E5BB73232D}"/>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15875" cap="flat">
              <a:solidFill>
                <a:srgbClr val="08E0E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6" name="CuadroTexto 25">
            <a:extLst>
              <a:ext uri="{FF2B5EF4-FFF2-40B4-BE49-F238E27FC236}">
                <a16:creationId xmlns:a16="http://schemas.microsoft.com/office/drawing/2014/main" id="{05DFE086-1237-42A5-A846-08343E6681B9}"/>
              </a:ext>
            </a:extLst>
          </p:cNvPr>
          <p:cNvSpPr txBox="1"/>
          <p:nvPr/>
        </p:nvSpPr>
        <p:spPr>
          <a:xfrm>
            <a:off x="6048637" y="2897237"/>
            <a:ext cx="5145005" cy="707886"/>
          </a:xfrm>
          <a:prstGeom prst="rect">
            <a:avLst/>
          </a:prstGeom>
          <a:noFill/>
        </p:spPr>
        <p:txBody>
          <a:bodyPr wrap="square" rtlCol="0">
            <a:spAutoFit/>
          </a:bodyPr>
          <a:lstStyle/>
          <a:p>
            <a:pPr algn="r"/>
            <a:r>
              <a:rPr lang="en-US" sz="4000" dirty="0">
                <a:solidFill>
                  <a:srgbClr val="08E0EF"/>
                </a:solidFill>
                <a:effectLst>
                  <a:outerShdw blurRad="38100" dist="38100" dir="2700000" algn="tl">
                    <a:srgbClr val="000000">
                      <a:alpha val="43137"/>
                    </a:srgbClr>
                  </a:outerShdw>
                </a:effectLst>
                <a:latin typeface="Arial Rounded MT Bold" panose="020F0704030504030204" pitchFamily="34" charset="0"/>
              </a:rPr>
              <a:t>ACCURACY</a:t>
            </a:r>
          </a:p>
        </p:txBody>
      </p:sp>
      <p:sp>
        <p:nvSpPr>
          <p:cNvPr id="28" name="TextBox 30">
            <a:extLst>
              <a:ext uri="{FF2B5EF4-FFF2-40B4-BE49-F238E27FC236}">
                <a16:creationId xmlns:a16="http://schemas.microsoft.com/office/drawing/2014/main" id="{64DE270E-647F-4CCD-862C-28CEE92857E7}"/>
              </a:ext>
            </a:extLst>
          </p:cNvPr>
          <p:cNvSpPr txBox="1">
            <a:spLocks noChangeArrowheads="1"/>
          </p:cNvSpPr>
          <p:nvPr/>
        </p:nvSpPr>
        <p:spPr bwMode="auto">
          <a:xfrm>
            <a:off x="6048637" y="4668005"/>
            <a:ext cx="5537111"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eaLnBrk="0" hangingPunct="0">
              <a:lnSpc>
                <a:spcPct val="150000"/>
              </a:lnSpc>
              <a:buFont typeface="Wingdings" panose="05000000000000000000" pitchFamily="2" charset="2"/>
              <a:buChar char="Ø"/>
            </a:pPr>
            <a:r>
              <a:rPr lang="en-US" altLang="es-MX" sz="1800" b="1" dirty="0">
                <a:solidFill>
                  <a:schemeClr val="bg1"/>
                </a:solidFill>
                <a:latin typeface="+mn-lt"/>
                <a:cs typeface="Calibri Light" panose="020F0302020204030204" pitchFamily="34" charset="0"/>
              </a:rPr>
              <a:t>Our accuracy on training data: </a:t>
            </a:r>
            <a:r>
              <a:rPr lang="en-US" altLang="es-MX" sz="1800" b="1" dirty="0">
                <a:solidFill>
                  <a:srgbClr val="00B0F0"/>
                </a:solidFill>
                <a:latin typeface="+mn-lt"/>
                <a:cs typeface="Calibri Light" panose="020F0302020204030204" pitchFamily="34" charset="0"/>
              </a:rPr>
              <a:t>96.54%</a:t>
            </a:r>
            <a:endParaRPr lang="en-US" altLang="es-MX" sz="1800" b="1" dirty="0">
              <a:solidFill>
                <a:schemeClr val="bg1"/>
              </a:solidFill>
              <a:latin typeface="+mn-lt"/>
              <a:cs typeface="Calibri Light" panose="020F0302020204030204" pitchFamily="34" charset="0"/>
            </a:endParaRPr>
          </a:p>
          <a:p>
            <a:pPr marL="285750" indent="-285750" eaLnBrk="0" hangingPunct="0">
              <a:lnSpc>
                <a:spcPct val="150000"/>
              </a:lnSpc>
              <a:buFont typeface="Wingdings" panose="05000000000000000000" pitchFamily="2" charset="2"/>
              <a:buChar char="Ø"/>
            </a:pPr>
            <a:r>
              <a:rPr lang="en-US" altLang="es-MX" sz="1800" b="1" dirty="0">
                <a:solidFill>
                  <a:schemeClr val="bg1"/>
                </a:solidFill>
                <a:latin typeface="+mn-lt"/>
                <a:cs typeface="Calibri Light" panose="020F0302020204030204" pitchFamily="34" charset="0"/>
              </a:rPr>
              <a:t>Our accuracy on validation data: </a:t>
            </a:r>
            <a:r>
              <a:rPr lang="en-US" altLang="es-MX" sz="1800" b="1" dirty="0">
                <a:solidFill>
                  <a:srgbClr val="00B0F0"/>
                </a:solidFill>
                <a:latin typeface="+mn-lt"/>
                <a:cs typeface="Calibri Light" panose="020F0302020204030204" pitchFamily="34" charset="0"/>
              </a:rPr>
              <a:t>94.59%​</a:t>
            </a:r>
          </a:p>
          <a:p>
            <a:pPr marL="285750" indent="-285750" eaLnBrk="0" hangingPunct="0">
              <a:lnSpc>
                <a:spcPct val="150000"/>
              </a:lnSpc>
              <a:buFont typeface="Wingdings" panose="05000000000000000000" pitchFamily="2" charset="2"/>
              <a:buChar char="Ø"/>
            </a:pPr>
            <a:r>
              <a:rPr lang="en-US" altLang="es-MX" sz="1800" b="1" dirty="0">
                <a:solidFill>
                  <a:schemeClr val="bg1"/>
                </a:solidFill>
                <a:latin typeface="+mn-lt"/>
                <a:cs typeface="Calibri Light" panose="020F0302020204030204" pitchFamily="34" charset="0"/>
              </a:rPr>
              <a:t>Our accuracy on testing data: </a:t>
            </a:r>
            <a:r>
              <a:rPr lang="en-US" altLang="es-MX" sz="1800" b="1" dirty="0">
                <a:solidFill>
                  <a:srgbClr val="00B0F0"/>
                </a:solidFill>
                <a:latin typeface="+mn-lt"/>
                <a:cs typeface="Calibri Light" panose="020F0302020204030204" pitchFamily="34" charset="0"/>
              </a:rPr>
              <a:t>95.32%</a:t>
            </a:r>
            <a:r>
              <a:rPr lang="en-US" altLang="es-MX" sz="1800" b="1" dirty="0">
                <a:solidFill>
                  <a:schemeClr val="bg1"/>
                </a:solidFill>
                <a:latin typeface="+mn-lt"/>
                <a:cs typeface="Calibri Light" panose="020F0302020204030204" pitchFamily="34" charset="0"/>
              </a:rPr>
              <a:t>​</a:t>
            </a:r>
          </a:p>
        </p:txBody>
      </p:sp>
    </p:spTree>
    <p:extLst>
      <p:ext uri="{BB962C8B-B14F-4D97-AF65-F5344CB8AC3E}">
        <p14:creationId xmlns:p14="http://schemas.microsoft.com/office/powerpoint/2010/main" val="4221324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98">
            <a:extLst>
              <a:ext uri="{FF2B5EF4-FFF2-40B4-BE49-F238E27FC236}">
                <a16:creationId xmlns:a16="http://schemas.microsoft.com/office/drawing/2014/main" id="{13B4DBD1-F517-4206-805A-FDA439A8583F}"/>
              </a:ext>
            </a:extLst>
          </p:cNvPr>
          <p:cNvSpPr/>
          <p:nvPr/>
        </p:nvSpPr>
        <p:spPr>
          <a:xfrm>
            <a:off x="3518451" y="264404"/>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uadroTexto 99">
            <a:extLst>
              <a:ext uri="{FF2B5EF4-FFF2-40B4-BE49-F238E27FC236}">
                <a16:creationId xmlns:a16="http://schemas.microsoft.com/office/drawing/2014/main" id="{9F754156-85EB-4BB2-AAE1-2E72FEEA48ED}"/>
              </a:ext>
            </a:extLst>
          </p:cNvPr>
          <p:cNvSpPr txBox="1"/>
          <p:nvPr/>
        </p:nvSpPr>
        <p:spPr>
          <a:xfrm>
            <a:off x="5064069" y="252984"/>
            <a:ext cx="2063862" cy="584775"/>
          </a:xfrm>
          <a:prstGeom prst="rect">
            <a:avLst/>
          </a:prstGeom>
          <a:noFill/>
        </p:spPr>
        <p:txBody>
          <a:bodyPr wrap="square" rtlCol="0">
            <a:spAutoFit/>
          </a:bodyPr>
          <a:lstStyle/>
          <a:p>
            <a:r>
              <a:rPr lang="en-US" sz="3200" dirty="0">
                <a:solidFill>
                  <a:srgbClr val="053772"/>
                </a:solidFill>
                <a:latin typeface="Arial Rounded MT Bold" panose="020F0704030504030204" pitchFamily="34" charset="0"/>
              </a:rPr>
              <a:t>RESULTS</a:t>
            </a:r>
          </a:p>
        </p:txBody>
      </p:sp>
      <p:pic>
        <p:nvPicPr>
          <p:cNvPr id="60" name="Ideal.png">
            <a:extLst>
              <a:ext uri="{FF2B5EF4-FFF2-40B4-BE49-F238E27FC236}">
                <a16:creationId xmlns:a16="http://schemas.microsoft.com/office/drawing/2014/main" id="{1D7BE153-4680-46C9-86C8-43E3EB25398E}"/>
              </a:ext>
            </a:extLst>
          </p:cNvPr>
          <p:cNvPicPr>
            <a:picLocks noChangeAspect="1"/>
          </p:cNvPicPr>
          <p:nvPr/>
        </p:nvPicPr>
        <p:blipFill rotWithShape="1">
          <a:blip r:embed="rId2"/>
          <a:srcRect l="16706" t="6530" r="39788" b="823"/>
          <a:stretch/>
        </p:blipFill>
        <p:spPr>
          <a:xfrm>
            <a:off x="679050" y="1669600"/>
            <a:ext cx="4872941" cy="4935416"/>
          </a:xfrm>
          <a:prstGeom prst="rect">
            <a:avLst/>
          </a:prstGeom>
          <a:ln w="12700">
            <a:miter lim="400000"/>
          </a:ln>
        </p:spPr>
      </p:pic>
      <p:pic>
        <p:nvPicPr>
          <p:cNvPr id="2" name="Picture 1">
            <a:extLst>
              <a:ext uri="{FF2B5EF4-FFF2-40B4-BE49-F238E27FC236}">
                <a16:creationId xmlns:a16="http://schemas.microsoft.com/office/drawing/2014/main" id="{5B47770C-D265-46BD-A736-2AAF79A1E0E8}"/>
              </a:ext>
            </a:extLst>
          </p:cNvPr>
          <p:cNvPicPr>
            <a:picLocks noChangeAspect="1"/>
          </p:cNvPicPr>
          <p:nvPr/>
        </p:nvPicPr>
        <p:blipFill rotWithShape="1">
          <a:blip r:embed="rId3"/>
          <a:srcRect l="16715" t="7192" r="41537" b="2825"/>
          <a:stretch/>
        </p:blipFill>
        <p:spPr>
          <a:xfrm>
            <a:off x="6640011" y="1669601"/>
            <a:ext cx="4715529" cy="4935415"/>
          </a:xfrm>
          <a:prstGeom prst="rect">
            <a:avLst/>
          </a:prstGeom>
        </p:spPr>
      </p:pic>
      <p:sp>
        <p:nvSpPr>
          <p:cNvPr id="62" name="TextBox 61">
            <a:extLst>
              <a:ext uri="{FF2B5EF4-FFF2-40B4-BE49-F238E27FC236}">
                <a16:creationId xmlns:a16="http://schemas.microsoft.com/office/drawing/2014/main" id="{3125A3EA-D69C-4772-A31D-0805D33C2844}"/>
              </a:ext>
            </a:extLst>
          </p:cNvPr>
          <p:cNvSpPr txBox="1"/>
          <p:nvPr/>
        </p:nvSpPr>
        <p:spPr>
          <a:xfrm>
            <a:off x="2042222" y="1076372"/>
            <a:ext cx="2146596" cy="369332"/>
          </a:xfrm>
          <a:prstGeom prst="rect">
            <a:avLst/>
          </a:prstGeom>
          <a:noFill/>
        </p:spPr>
        <p:txBody>
          <a:bodyPr wrap="square">
            <a:spAutoFit/>
          </a:bodyPr>
          <a:lstStyle/>
          <a:p>
            <a:r>
              <a:rPr lang="en-IN" b="1" dirty="0">
                <a:solidFill>
                  <a:schemeClr val="bg1"/>
                </a:solidFill>
              </a:rPr>
              <a:t>Ideal / No Gesture</a:t>
            </a:r>
          </a:p>
        </p:txBody>
      </p:sp>
      <p:sp>
        <p:nvSpPr>
          <p:cNvPr id="64" name="TextBox 63">
            <a:extLst>
              <a:ext uri="{FF2B5EF4-FFF2-40B4-BE49-F238E27FC236}">
                <a16:creationId xmlns:a16="http://schemas.microsoft.com/office/drawing/2014/main" id="{9D0F839B-0C2C-462B-B36E-AF6222F899C7}"/>
              </a:ext>
            </a:extLst>
          </p:cNvPr>
          <p:cNvSpPr txBox="1"/>
          <p:nvPr/>
        </p:nvSpPr>
        <p:spPr>
          <a:xfrm>
            <a:off x="8180166" y="1076372"/>
            <a:ext cx="1635218" cy="369332"/>
          </a:xfrm>
          <a:prstGeom prst="rect">
            <a:avLst/>
          </a:prstGeom>
          <a:noFill/>
        </p:spPr>
        <p:txBody>
          <a:bodyPr wrap="square">
            <a:spAutoFit/>
          </a:bodyPr>
          <a:lstStyle/>
          <a:p>
            <a:r>
              <a:rPr lang="en-IN" b="1" dirty="0">
                <a:solidFill>
                  <a:schemeClr val="bg1"/>
                </a:solidFill>
              </a:rPr>
              <a:t>Stop Gesture</a:t>
            </a:r>
          </a:p>
        </p:txBody>
      </p:sp>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98">
            <a:extLst>
              <a:ext uri="{FF2B5EF4-FFF2-40B4-BE49-F238E27FC236}">
                <a16:creationId xmlns:a16="http://schemas.microsoft.com/office/drawing/2014/main" id="{13B4DBD1-F517-4206-805A-FDA439A8583F}"/>
              </a:ext>
            </a:extLst>
          </p:cNvPr>
          <p:cNvSpPr/>
          <p:nvPr/>
        </p:nvSpPr>
        <p:spPr>
          <a:xfrm>
            <a:off x="3518451" y="264404"/>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uadroTexto 99">
            <a:extLst>
              <a:ext uri="{FF2B5EF4-FFF2-40B4-BE49-F238E27FC236}">
                <a16:creationId xmlns:a16="http://schemas.microsoft.com/office/drawing/2014/main" id="{9F754156-85EB-4BB2-AAE1-2E72FEEA48ED}"/>
              </a:ext>
            </a:extLst>
          </p:cNvPr>
          <p:cNvSpPr txBox="1"/>
          <p:nvPr/>
        </p:nvSpPr>
        <p:spPr>
          <a:xfrm>
            <a:off x="5064069" y="252984"/>
            <a:ext cx="2063862" cy="584775"/>
          </a:xfrm>
          <a:prstGeom prst="rect">
            <a:avLst/>
          </a:prstGeom>
          <a:noFill/>
        </p:spPr>
        <p:txBody>
          <a:bodyPr wrap="square" rtlCol="0">
            <a:spAutoFit/>
          </a:bodyPr>
          <a:lstStyle/>
          <a:p>
            <a:r>
              <a:rPr lang="en-US" sz="3200" dirty="0">
                <a:solidFill>
                  <a:srgbClr val="053772"/>
                </a:solidFill>
                <a:latin typeface="Arial Rounded MT Bold" panose="020F0704030504030204" pitchFamily="34" charset="0"/>
              </a:rPr>
              <a:t>RESULTS</a:t>
            </a:r>
          </a:p>
        </p:txBody>
      </p:sp>
      <p:sp>
        <p:nvSpPr>
          <p:cNvPr id="62" name="TextBox 61">
            <a:extLst>
              <a:ext uri="{FF2B5EF4-FFF2-40B4-BE49-F238E27FC236}">
                <a16:creationId xmlns:a16="http://schemas.microsoft.com/office/drawing/2014/main" id="{3125A3EA-D69C-4772-A31D-0805D33C2844}"/>
              </a:ext>
            </a:extLst>
          </p:cNvPr>
          <p:cNvSpPr txBox="1"/>
          <p:nvPr/>
        </p:nvSpPr>
        <p:spPr>
          <a:xfrm>
            <a:off x="2377405" y="1076372"/>
            <a:ext cx="1461065" cy="369332"/>
          </a:xfrm>
          <a:prstGeom prst="rect">
            <a:avLst/>
          </a:prstGeom>
          <a:noFill/>
        </p:spPr>
        <p:txBody>
          <a:bodyPr wrap="square">
            <a:spAutoFit/>
          </a:bodyPr>
          <a:lstStyle/>
          <a:p>
            <a:r>
              <a:rPr lang="en-IN" b="1" dirty="0">
                <a:solidFill>
                  <a:schemeClr val="bg1"/>
                </a:solidFill>
              </a:rPr>
              <a:t>Up Gesture</a:t>
            </a:r>
          </a:p>
        </p:txBody>
      </p:sp>
      <p:sp>
        <p:nvSpPr>
          <p:cNvPr id="64" name="TextBox 63">
            <a:extLst>
              <a:ext uri="{FF2B5EF4-FFF2-40B4-BE49-F238E27FC236}">
                <a16:creationId xmlns:a16="http://schemas.microsoft.com/office/drawing/2014/main" id="{9D0F839B-0C2C-462B-B36E-AF6222F899C7}"/>
              </a:ext>
            </a:extLst>
          </p:cNvPr>
          <p:cNvSpPr txBox="1"/>
          <p:nvPr/>
        </p:nvSpPr>
        <p:spPr>
          <a:xfrm>
            <a:off x="8125502" y="1076372"/>
            <a:ext cx="1767702" cy="369332"/>
          </a:xfrm>
          <a:prstGeom prst="rect">
            <a:avLst/>
          </a:prstGeom>
          <a:noFill/>
        </p:spPr>
        <p:txBody>
          <a:bodyPr wrap="square">
            <a:spAutoFit/>
          </a:bodyPr>
          <a:lstStyle/>
          <a:p>
            <a:r>
              <a:rPr lang="en-IN" b="1" dirty="0">
                <a:solidFill>
                  <a:schemeClr val="bg1"/>
                </a:solidFill>
              </a:rPr>
              <a:t>Down Gesture</a:t>
            </a:r>
          </a:p>
        </p:txBody>
      </p:sp>
      <p:pic>
        <p:nvPicPr>
          <p:cNvPr id="8" name="Up 2.png">
            <a:extLst>
              <a:ext uri="{FF2B5EF4-FFF2-40B4-BE49-F238E27FC236}">
                <a16:creationId xmlns:a16="http://schemas.microsoft.com/office/drawing/2014/main" id="{9636C4AA-FAC8-4F32-A753-B3782C2572E3}"/>
              </a:ext>
            </a:extLst>
          </p:cNvPr>
          <p:cNvPicPr>
            <a:picLocks noChangeAspect="1"/>
          </p:cNvPicPr>
          <p:nvPr/>
        </p:nvPicPr>
        <p:blipFill rotWithShape="1">
          <a:blip r:embed="rId2"/>
          <a:srcRect l="16735" t="6870" r="40375" b="1813"/>
          <a:stretch/>
        </p:blipFill>
        <p:spPr>
          <a:xfrm>
            <a:off x="679050" y="1665777"/>
            <a:ext cx="4872940" cy="4939239"/>
          </a:xfrm>
          <a:prstGeom prst="rect">
            <a:avLst/>
          </a:prstGeom>
          <a:ln w="12700">
            <a:miter lim="400000"/>
          </a:ln>
        </p:spPr>
      </p:pic>
      <p:pic>
        <p:nvPicPr>
          <p:cNvPr id="9" name="Down.png">
            <a:extLst>
              <a:ext uri="{FF2B5EF4-FFF2-40B4-BE49-F238E27FC236}">
                <a16:creationId xmlns:a16="http://schemas.microsoft.com/office/drawing/2014/main" id="{C0AFFECD-D98B-42EB-8772-D45934975E74}"/>
              </a:ext>
            </a:extLst>
          </p:cNvPr>
          <p:cNvPicPr>
            <a:picLocks noChangeAspect="1"/>
          </p:cNvPicPr>
          <p:nvPr/>
        </p:nvPicPr>
        <p:blipFill rotWithShape="1">
          <a:blip r:embed="rId3"/>
          <a:srcRect l="16841" t="1117" r="41459" b="1646"/>
          <a:stretch/>
        </p:blipFill>
        <p:spPr>
          <a:xfrm>
            <a:off x="6640012" y="1665777"/>
            <a:ext cx="4738682" cy="4940156"/>
          </a:xfrm>
          <a:prstGeom prst="rect">
            <a:avLst/>
          </a:prstGeom>
          <a:ln w="12700">
            <a:miter lim="400000"/>
          </a:ln>
        </p:spPr>
      </p:pic>
    </p:spTree>
    <p:extLst>
      <p:ext uri="{BB962C8B-B14F-4D97-AF65-F5344CB8AC3E}">
        <p14:creationId xmlns:p14="http://schemas.microsoft.com/office/powerpoint/2010/main" val="2507074826"/>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98">
            <a:extLst>
              <a:ext uri="{FF2B5EF4-FFF2-40B4-BE49-F238E27FC236}">
                <a16:creationId xmlns:a16="http://schemas.microsoft.com/office/drawing/2014/main" id="{7AD87A13-7534-4D95-B592-042D9081F9FA}"/>
              </a:ext>
            </a:extLst>
          </p:cNvPr>
          <p:cNvSpPr/>
          <p:nvPr/>
        </p:nvSpPr>
        <p:spPr>
          <a:xfrm>
            <a:off x="3518451" y="264402"/>
            <a:ext cx="4821682"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99">
            <a:extLst>
              <a:ext uri="{FF2B5EF4-FFF2-40B4-BE49-F238E27FC236}">
                <a16:creationId xmlns:a16="http://schemas.microsoft.com/office/drawing/2014/main" id="{135FD562-06CE-406E-A254-6F38D406D3CE}"/>
              </a:ext>
            </a:extLst>
          </p:cNvPr>
          <p:cNvSpPr txBox="1"/>
          <p:nvPr/>
        </p:nvSpPr>
        <p:spPr>
          <a:xfrm>
            <a:off x="4533330" y="247533"/>
            <a:ext cx="3125338" cy="584775"/>
          </a:xfrm>
          <a:prstGeom prst="rect">
            <a:avLst/>
          </a:prstGeom>
          <a:noFill/>
        </p:spPr>
        <p:txBody>
          <a:bodyPr wrap="square" rtlCol="0">
            <a:spAutoFit/>
          </a:bodyPr>
          <a:lstStyle/>
          <a:p>
            <a:r>
              <a:rPr lang="en-US" sz="3200" dirty="0">
                <a:solidFill>
                  <a:srgbClr val="053772"/>
                </a:solidFill>
                <a:latin typeface="Arial Rounded MT Bold" panose="020F0704030504030204" pitchFamily="34" charset="0"/>
              </a:rPr>
              <a:t>DEMO VIDEO</a:t>
            </a:r>
          </a:p>
        </p:txBody>
      </p:sp>
      <p:pic>
        <p:nvPicPr>
          <p:cNvPr id="5" name="Online Media 4" title="Hand Gesture Recognition For Human Computer Interaction">
            <a:hlinkClick r:id="" action="ppaction://media"/>
            <a:extLst>
              <a:ext uri="{FF2B5EF4-FFF2-40B4-BE49-F238E27FC236}">
                <a16:creationId xmlns:a16="http://schemas.microsoft.com/office/drawing/2014/main" id="{DB87164D-2133-49EF-8F27-3F3B058BAF69}"/>
              </a:ext>
            </a:extLst>
          </p:cNvPr>
          <p:cNvPicPr>
            <a:picLocks noRot="1" noChangeAspect="1"/>
          </p:cNvPicPr>
          <p:nvPr>
            <a:videoFile r:link="rId1"/>
          </p:nvPr>
        </p:nvPicPr>
        <p:blipFill>
          <a:blip r:embed="rId3"/>
          <a:stretch>
            <a:fillRect/>
          </a:stretch>
        </p:blipFill>
        <p:spPr>
          <a:xfrm>
            <a:off x="1264202" y="1133669"/>
            <a:ext cx="9663593" cy="5459929"/>
          </a:xfrm>
          <a:prstGeom prst="rect">
            <a:avLst/>
          </a:prstGeom>
        </p:spPr>
      </p:pic>
    </p:spTree>
    <p:extLst>
      <p:ext uri="{BB962C8B-B14F-4D97-AF65-F5344CB8AC3E}">
        <p14:creationId xmlns:p14="http://schemas.microsoft.com/office/powerpoint/2010/main" val="99506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98">
            <a:extLst>
              <a:ext uri="{FF2B5EF4-FFF2-40B4-BE49-F238E27FC236}">
                <a16:creationId xmlns:a16="http://schemas.microsoft.com/office/drawing/2014/main" id="{7AD87A13-7534-4D95-B592-042D9081F9FA}"/>
              </a:ext>
            </a:extLst>
          </p:cNvPr>
          <p:cNvSpPr/>
          <p:nvPr/>
        </p:nvSpPr>
        <p:spPr>
          <a:xfrm>
            <a:off x="3518451" y="264402"/>
            <a:ext cx="5022648"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99">
            <a:extLst>
              <a:ext uri="{FF2B5EF4-FFF2-40B4-BE49-F238E27FC236}">
                <a16:creationId xmlns:a16="http://schemas.microsoft.com/office/drawing/2014/main" id="{135FD562-06CE-406E-A254-6F38D406D3CE}"/>
              </a:ext>
            </a:extLst>
          </p:cNvPr>
          <p:cNvSpPr txBox="1"/>
          <p:nvPr/>
        </p:nvSpPr>
        <p:spPr>
          <a:xfrm>
            <a:off x="4092114" y="264402"/>
            <a:ext cx="4007769" cy="584775"/>
          </a:xfrm>
          <a:prstGeom prst="rect">
            <a:avLst/>
          </a:prstGeom>
          <a:noFill/>
        </p:spPr>
        <p:txBody>
          <a:bodyPr wrap="square" rtlCol="0">
            <a:spAutoFit/>
          </a:bodyPr>
          <a:lstStyle/>
          <a:p>
            <a:r>
              <a:rPr lang="en-US" sz="3200" dirty="0">
                <a:solidFill>
                  <a:srgbClr val="053772"/>
                </a:solidFill>
                <a:latin typeface="Arial Rounded MT Bold" panose="020F0704030504030204" pitchFamily="34" charset="0"/>
              </a:rPr>
              <a:t>IMPORTANT LINKS</a:t>
            </a:r>
          </a:p>
        </p:txBody>
      </p:sp>
      <p:sp>
        <p:nvSpPr>
          <p:cNvPr id="2" name="TextBox 1">
            <a:extLst>
              <a:ext uri="{FF2B5EF4-FFF2-40B4-BE49-F238E27FC236}">
                <a16:creationId xmlns:a16="http://schemas.microsoft.com/office/drawing/2014/main" id="{D075E76B-2511-4774-9914-B07927B6FCB4}"/>
              </a:ext>
            </a:extLst>
          </p:cNvPr>
          <p:cNvSpPr txBox="1"/>
          <p:nvPr/>
        </p:nvSpPr>
        <p:spPr>
          <a:xfrm>
            <a:off x="524601" y="1889090"/>
            <a:ext cx="11117146" cy="1893339"/>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en-US" sz="1600" b="1" dirty="0">
                <a:solidFill>
                  <a:schemeClr val="bg1"/>
                </a:solidFill>
              </a:rPr>
              <a:t>GitHub Repository Link:-  </a:t>
            </a:r>
            <a:r>
              <a:rPr lang="en-US" sz="1600" dirty="0">
                <a:solidFill>
                  <a:schemeClr val="bg1"/>
                </a:solidFill>
                <a:hlinkClick r:id="rId2">
                  <a:extLst>
                    <a:ext uri="{A12FA001-AC4F-418D-AE19-62706E023703}">
                      <ahyp:hlinkClr xmlns:ahyp="http://schemas.microsoft.com/office/drawing/2018/hyperlinkcolor" val="tx"/>
                    </a:ext>
                  </a:extLst>
                </a:hlinkClick>
              </a:rPr>
              <a:t>https://github.com/kenil121200/Hand-gesture-recognition-for-human-computer-interaction</a:t>
            </a:r>
            <a:endParaRPr lang="en-US" sz="1600" dirty="0">
              <a:solidFill>
                <a:schemeClr val="bg1"/>
              </a:solidFill>
            </a:endParaRPr>
          </a:p>
          <a:p>
            <a:pPr marL="285750" indent="-285750">
              <a:lnSpc>
                <a:spcPct val="150000"/>
              </a:lnSpc>
              <a:buFont typeface="Wingdings" panose="05000000000000000000" pitchFamily="2" charset="2"/>
              <a:buChar char="ü"/>
            </a:pPr>
            <a:r>
              <a:rPr lang="en-US" sz="1600" b="1" dirty="0">
                <a:solidFill>
                  <a:schemeClr val="bg1"/>
                </a:solidFill>
              </a:rPr>
              <a:t>To Download Dataset:- </a:t>
            </a:r>
            <a:r>
              <a:rPr lang="en-US" sz="1600" dirty="0">
                <a:solidFill>
                  <a:schemeClr val="bg1"/>
                </a:solidFill>
                <a:hlinkClick r:id="rId3">
                  <a:extLst>
                    <a:ext uri="{A12FA001-AC4F-418D-AE19-62706E023703}">
                      <ahyp:hlinkClr xmlns:ahyp="http://schemas.microsoft.com/office/drawing/2018/hyperlinkcolor" val="tx"/>
                    </a:ext>
                  </a:extLst>
                </a:hlinkClick>
              </a:rPr>
              <a:t>Download Link</a:t>
            </a:r>
            <a:endParaRPr lang="en-US" sz="1600" dirty="0">
              <a:solidFill>
                <a:schemeClr val="bg1"/>
              </a:solidFill>
            </a:endParaRPr>
          </a:p>
          <a:p>
            <a:pPr marL="285750" indent="-285750">
              <a:lnSpc>
                <a:spcPct val="150000"/>
              </a:lnSpc>
              <a:buFont typeface="Wingdings" panose="05000000000000000000" pitchFamily="2" charset="2"/>
              <a:buChar char="ü"/>
            </a:pPr>
            <a:r>
              <a:rPr lang="en-US" sz="1600" b="1" dirty="0">
                <a:solidFill>
                  <a:schemeClr val="bg1"/>
                </a:solidFill>
              </a:rPr>
              <a:t>To Download Full Model Folder:- </a:t>
            </a:r>
            <a:r>
              <a:rPr lang="en-US" sz="1600" dirty="0">
                <a:solidFill>
                  <a:schemeClr val="bg1"/>
                </a:solidFill>
                <a:hlinkClick r:id="rId4">
                  <a:extLst>
                    <a:ext uri="{A12FA001-AC4F-418D-AE19-62706E023703}">
                      <ahyp:hlinkClr xmlns:ahyp="http://schemas.microsoft.com/office/drawing/2018/hyperlinkcolor" val="tx"/>
                    </a:ext>
                  </a:extLst>
                </a:hlinkClick>
              </a:rPr>
              <a:t>Download Link</a:t>
            </a:r>
            <a:endParaRPr lang="en-US" sz="1600" dirty="0">
              <a:solidFill>
                <a:schemeClr val="bg1"/>
              </a:solidFill>
            </a:endParaRPr>
          </a:p>
          <a:p>
            <a:pPr marL="285750" indent="-285750">
              <a:lnSpc>
                <a:spcPct val="150000"/>
              </a:lnSpc>
              <a:buFont typeface="Wingdings" panose="05000000000000000000" pitchFamily="2" charset="2"/>
              <a:buChar char="ü"/>
            </a:pPr>
            <a:r>
              <a:rPr lang="en-US" sz="1600" b="1" dirty="0">
                <a:solidFill>
                  <a:schemeClr val="bg1"/>
                </a:solidFill>
              </a:rPr>
              <a:t>To Download All </a:t>
            </a:r>
            <a:r>
              <a:rPr lang="en-US" sz="1600" b="1" dirty="0" err="1">
                <a:solidFill>
                  <a:schemeClr val="bg1"/>
                </a:solidFill>
              </a:rPr>
              <a:t>Numpy</a:t>
            </a:r>
            <a:r>
              <a:rPr lang="en-US" sz="1600" b="1" dirty="0">
                <a:solidFill>
                  <a:schemeClr val="bg1"/>
                </a:solidFill>
              </a:rPr>
              <a:t> Data File:- </a:t>
            </a:r>
            <a:r>
              <a:rPr lang="en-US" sz="1600" dirty="0">
                <a:solidFill>
                  <a:schemeClr val="bg1"/>
                </a:solidFill>
                <a:hlinkClick r:id="rId5">
                  <a:extLst>
                    <a:ext uri="{A12FA001-AC4F-418D-AE19-62706E023703}">
                      <ahyp:hlinkClr xmlns:ahyp="http://schemas.microsoft.com/office/drawing/2018/hyperlinkcolor" val="tx"/>
                    </a:ext>
                  </a:extLst>
                </a:hlinkClick>
              </a:rPr>
              <a:t>Download Link</a:t>
            </a:r>
            <a:endParaRPr lang="en-US" sz="1600" dirty="0">
              <a:solidFill>
                <a:schemeClr val="bg1"/>
              </a:solidFill>
            </a:endParaRPr>
          </a:p>
          <a:p>
            <a:pPr marL="285750" indent="-285750">
              <a:lnSpc>
                <a:spcPct val="150000"/>
              </a:lnSpc>
              <a:buFont typeface="Wingdings" panose="05000000000000000000" pitchFamily="2" charset="2"/>
              <a:buChar char="ü"/>
            </a:pPr>
            <a:r>
              <a:rPr lang="en-US" sz="1600" b="1" dirty="0">
                <a:solidFill>
                  <a:schemeClr val="bg1"/>
                </a:solidFill>
              </a:rPr>
              <a:t>Video Demo:- </a:t>
            </a:r>
            <a:r>
              <a:rPr lang="en-US" sz="1600" dirty="0">
                <a:solidFill>
                  <a:schemeClr val="bg1"/>
                </a:solidFill>
                <a:hlinkClick r:id="rId6">
                  <a:extLst>
                    <a:ext uri="{A12FA001-AC4F-418D-AE19-62706E023703}">
                      <ahyp:hlinkClr xmlns:ahyp="http://schemas.microsoft.com/office/drawing/2018/hyperlinkcolor" val="tx"/>
                    </a:ext>
                  </a:extLst>
                </a:hlinkClick>
              </a:rPr>
              <a:t>Play Video</a:t>
            </a:r>
            <a:endParaRPr lang="en-IN" sz="1600" b="1" dirty="0">
              <a:solidFill>
                <a:schemeClr val="bg1"/>
              </a:solidFill>
            </a:endParaRPr>
          </a:p>
        </p:txBody>
      </p:sp>
    </p:spTree>
    <p:extLst>
      <p:ext uri="{BB962C8B-B14F-4D97-AF65-F5344CB8AC3E}">
        <p14:creationId xmlns:p14="http://schemas.microsoft.com/office/powerpoint/2010/main" val="2334162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B8F0793-B000-4FC9-B0CD-FAE89204A0EE}"/>
              </a:ext>
            </a:extLst>
          </p:cNvPr>
          <p:cNvSpPr txBox="1"/>
          <p:nvPr/>
        </p:nvSpPr>
        <p:spPr>
          <a:xfrm>
            <a:off x="2524726" y="2705725"/>
            <a:ext cx="7142548" cy="1446550"/>
          </a:xfrm>
          <a:prstGeom prst="rect">
            <a:avLst/>
          </a:prstGeom>
          <a:noFill/>
        </p:spPr>
        <p:txBody>
          <a:bodyPr wrap="square" rtlCol="0">
            <a:spAutoFit/>
          </a:bodyPr>
          <a:lstStyle/>
          <a:p>
            <a:pPr algn="ctr"/>
            <a:r>
              <a:rPr lang="en-US" sz="8800" dirty="0">
                <a:solidFill>
                  <a:schemeClr val="bg1"/>
                </a:solidFill>
                <a:latin typeface="Arial Rounded MT Bold" panose="020F0704030504030204" pitchFamily="34" charset="0"/>
              </a:rPr>
              <a:t>THANKS</a:t>
            </a:r>
          </a:p>
        </p:txBody>
      </p:sp>
    </p:spTree>
    <p:extLst>
      <p:ext uri="{BB962C8B-B14F-4D97-AF65-F5344CB8AC3E}">
        <p14:creationId xmlns:p14="http://schemas.microsoft.com/office/powerpoint/2010/main" val="66382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ángulo 83">
            <a:extLst>
              <a:ext uri="{FF2B5EF4-FFF2-40B4-BE49-F238E27FC236}">
                <a16:creationId xmlns:a16="http://schemas.microsoft.com/office/drawing/2014/main" id="{06112888-5583-4864-B07A-0497E5D2772C}"/>
              </a:ext>
            </a:extLst>
          </p:cNvPr>
          <p:cNvSpPr/>
          <p:nvPr/>
        </p:nvSpPr>
        <p:spPr>
          <a:xfrm>
            <a:off x="5341257" y="813365"/>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0144">
            <a:extLst>
              <a:ext uri="{FF2B5EF4-FFF2-40B4-BE49-F238E27FC236}">
                <a16:creationId xmlns:a16="http://schemas.microsoft.com/office/drawing/2014/main" id="{A0942491-DAA5-4A47-B085-A3A0DBE421BF}"/>
              </a:ext>
            </a:extLst>
          </p:cNvPr>
          <p:cNvGrpSpPr>
            <a:grpSpLocks noChangeAspect="1"/>
          </p:cNvGrpSpPr>
          <p:nvPr/>
        </p:nvGrpSpPr>
        <p:grpSpPr bwMode="auto">
          <a:xfrm rot="10800000">
            <a:off x="10713466" y="564497"/>
            <a:ext cx="1374258" cy="993643"/>
            <a:chOff x="0" y="-1"/>
            <a:chExt cx="408" cy="295"/>
          </a:xfrm>
          <a:gradFill flip="none" rotWithShape="1">
            <a:gsLst>
              <a:gs pos="0">
                <a:srgbClr val="052F69">
                  <a:shade val="30000"/>
                  <a:satMod val="115000"/>
                </a:srgbClr>
              </a:gs>
              <a:gs pos="50000">
                <a:srgbClr val="052F69">
                  <a:shade val="67500"/>
                  <a:satMod val="115000"/>
                </a:srgbClr>
              </a:gs>
              <a:gs pos="100000">
                <a:srgbClr val="052F69">
                  <a:shade val="100000"/>
                  <a:satMod val="115000"/>
                </a:srgbClr>
              </a:gs>
            </a:gsLst>
            <a:path path="circle">
              <a:fillToRect l="50000" t="50000" r="50000" b="50000"/>
            </a:path>
            <a:tileRect/>
          </a:gradFill>
        </p:grpSpPr>
        <p:sp>
          <p:nvSpPr>
            <p:cNvPr id="17" name="Freeform 10145">
              <a:extLst>
                <a:ext uri="{FF2B5EF4-FFF2-40B4-BE49-F238E27FC236}">
                  <a16:creationId xmlns:a16="http://schemas.microsoft.com/office/drawing/2014/main" id="{90712559-0A4A-465A-A01E-822EF73C9BB3}"/>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53772"/>
                </a:solidFill>
              </a:endParaRPr>
            </a:p>
          </p:txBody>
        </p:sp>
        <p:sp>
          <p:nvSpPr>
            <p:cNvPr id="18" name="Freeform 10146">
              <a:extLst>
                <a:ext uri="{FF2B5EF4-FFF2-40B4-BE49-F238E27FC236}">
                  <a16:creationId xmlns:a16="http://schemas.microsoft.com/office/drawing/2014/main" id="{112F2D6A-E003-40D4-89C5-0C2DE9C1732F}"/>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28575" cap="flat">
              <a:solidFill>
                <a:srgbClr val="0592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53772"/>
                </a:solidFill>
              </a:endParaRPr>
            </a:p>
          </p:txBody>
        </p:sp>
      </p:grpSp>
      <p:sp>
        <p:nvSpPr>
          <p:cNvPr id="7" name="CuadroTexto 6">
            <a:extLst>
              <a:ext uri="{FF2B5EF4-FFF2-40B4-BE49-F238E27FC236}">
                <a16:creationId xmlns:a16="http://schemas.microsoft.com/office/drawing/2014/main" id="{6ED97D09-66B3-4A02-B8D5-1D2CF86B5254}"/>
              </a:ext>
            </a:extLst>
          </p:cNvPr>
          <p:cNvSpPr txBox="1"/>
          <p:nvPr/>
        </p:nvSpPr>
        <p:spPr>
          <a:xfrm>
            <a:off x="5493557" y="829964"/>
            <a:ext cx="4850498" cy="584775"/>
          </a:xfrm>
          <a:prstGeom prst="rect">
            <a:avLst/>
          </a:prstGeom>
          <a:noFill/>
        </p:spPr>
        <p:txBody>
          <a:bodyPr wrap="square" rtlCol="0">
            <a:spAutoFit/>
          </a:bodyPr>
          <a:lstStyle/>
          <a:p>
            <a:r>
              <a:rPr lang="en-US" sz="3200" dirty="0">
                <a:solidFill>
                  <a:srgbClr val="053772"/>
                </a:solidFill>
                <a:latin typeface="Arial Rounded MT Bold" panose="020F0704030504030204" pitchFamily="34" charset="0"/>
              </a:rPr>
              <a:t>INTRODUCTION</a:t>
            </a:r>
          </a:p>
        </p:txBody>
      </p:sp>
      <p:sp>
        <p:nvSpPr>
          <p:cNvPr id="9" name="TextBox 30">
            <a:extLst>
              <a:ext uri="{FF2B5EF4-FFF2-40B4-BE49-F238E27FC236}">
                <a16:creationId xmlns:a16="http://schemas.microsoft.com/office/drawing/2014/main" id="{A91E5ECE-0ACF-4031-AE7A-B14D6C52C41D}"/>
              </a:ext>
            </a:extLst>
          </p:cNvPr>
          <p:cNvSpPr txBox="1">
            <a:spLocks noChangeArrowheads="1"/>
          </p:cNvSpPr>
          <p:nvPr/>
        </p:nvSpPr>
        <p:spPr bwMode="auto">
          <a:xfrm>
            <a:off x="5658903" y="2494148"/>
            <a:ext cx="59630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Wingdings" panose="05000000000000000000" pitchFamily="2" charset="2"/>
              <a:buChar char="q"/>
            </a:pPr>
            <a:r>
              <a:rPr lang="en-US" altLang="es-MX" sz="2000" dirty="0">
                <a:solidFill>
                  <a:schemeClr val="bg1"/>
                </a:solidFill>
                <a:latin typeface="+mn-lt"/>
                <a:cs typeface="Calibri Light" panose="020F0302020204030204" pitchFamily="34" charset="0"/>
              </a:rPr>
              <a:t>It's recognizes the gestures that the user does while watching his screen of the device.</a:t>
            </a:r>
          </a:p>
          <a:p>
            <a:pPr marL="342900" indent="-342900" algn="just" eaLnBrk="0" hangingPunct="0">
              <a:buFont typeface="Wingdings" panose="05000000000000000000" pitchFamily="2" charset="2"/>
              <a:buChar char="q"/>
            </a:pPr>
            <a:endParaRPr lang="en-US" altLang="es-MX" sz="2000" dirty="0">
              <a:solidFill>
                <a:schemeClr val="bg1"/>
              </a:solidFill>
              <a:latin typeface="+mn-lt"/>
              <a:cs typeface="Calibri Light" panose="020F0302020204030204" pitchFamily="34" charset="0"/>
            </a:endParaRPr>
          </a:p>
          <a:p>
            <a:pPr marL="342900" indent="-342900" algn="just" eaLnBrk="0" hangingPunct="0">
              <a:buFont typeface="Wingdings" panose="05000000000000000000" pitchFamily="2" charset="2"/>
              <a:buChar char="q"/>
            </a:pPr>
            <a:r>
              <a:rPr lang="en-US" altLang="es-MX" sz="2000" dirty="0">
                <a:solidFill>
                  <a:schemeClr val="bg1"/>
                </a:solidFill>
                <a:latin typeface="+mn-lt"/>
                <a:cs typeface="Calibri Light" panose="020F0302020204030204" pitchFamily="34" charset="0"/>
              </a:rPr>
              <a:t>Based on some specific gestures, the user can control functionality of the Screen.</a:t>
            </a:r>
          </a:p>
          <a:p>
            <a:pPr marL="342900" indent="-342900" algn="just" eaLnBrk="0" hangingPunct="0">
              <a:buFont typeface="Wingdings" panose="05000000000000000000" pitchFamily="2" charset="2"/>
              <a:buChar char="q"/>
            </a:pPr>
            <a:endParaRPr lang="en-US" altLang="es-MX" sz="2000" dirty="0">
              <a:solidFill>
                <a:schemeClr val="bg1"/>
              </a:solidFill>
              <a:latin typeface="+mn-lt"/>
              <a:cs typeface="Calibri Light" panose="020F0302020204030204" pitchFamily="34" charset="0"/>
            </a:endParaRPr>
          </a:p>
          <a:p>
            <a:pPr marL="342900" indent="-342900" algn="just" eaLnBrk="0" hangingPunct="0">
              <a:buFont typeface="Wingdings" panose="05000000000000000000" pitchFamily="2" charset="2"/>
              <a:buChar char="q"/>
            </a:pPr>
            <a:r>
              <a:rPr lang="en-US" altLang="es-MX" sz="2000" dirty="0">
                <a:solidFill>
                  <a:schemeClr val="bg1"/>
                </a:solidFill>
                <a:latin typeface="+mn-lt"/>
                <a:cs typeface="Calibri Light" panose="020F0302020204030204" pitchFamily="34" charset="0"/>
              </a:rPr>
              <a:t>The user doesn't need to use remote control or other controls to use functionality hence this will be more convenient for the user.</a:t>
            </a:r>
          </a:p>
        </p:txBody>
      </p:sp>
      <p:pic>
        <p:nvPicPr>
          <p:cNvPr id="57" name="image.png">
            <a:extLst>
              <a:ext uri="{FF2B5EF4-FFF2-40B4-BE49-F238E27FC236}">
                <a16:creationId xmlns:a16="http://schemas.microsoft.com/office/drawing/2014/main" id="{CDC5B3D3-0A08-44CF-9434-4961D5B0B3BF}"/>
              </a:ext>
            </a:extLst>
          </p:cNvPr>
          <p:cNvPicPr>
            <a:picLocks noChangeAspect="1"/>
          </p:cNvPicPr>
          <p:nvPr/>
        </p:nvPicPr>
        <p:blipFill>
          <a:blip r:embed="rId2"/>
          <a:stretch>
            <a:fillRect/>
          </a:stretch>
        </p:blipFill>
        <p:spPr>
          <a:xfrm>
            <a:off x="-6820" y="732314"/>
            <a:ext cx="5346331" cy="5393371"/>
          </a:xfrm>
          <a:prstGeom prst="rect">
            <a:avLst/>
          </a:prstGeom>
          <a:ln w="12700">
            <a:miter lim="400000"/>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a:extLst>
              <a:ext uri="{FF2B5EF4-FFF2-40B4-BE49-F238E27FC236}">
                <a16:creationId xmlns:a16="http://schemas.microsoft.com/office/drawing/2014/main" id="{71EFAAD8-71A5-4FFA-9347-3970F523EB3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43" t="3196" r="143" b="45232"/>
          <a:stretch/>
        </p:blipFill>
        <p:spPr>
          <a:xfrm>
            <a:off x="1117600" y="757464"/>
            <a:ext cx="10145486" cy="2943679"/>
          </a:xfrm>
        </p:spPr>
      </p:pic>
      <p:sp>
        <p:nvSpPr>
          <p:cNvPr id="23" name="TextBox 30">
            <a:extLst>
              <a:ext uri="{FF2B5EF4-FFF2-40B4-BE49-F238E27FC236}">
                <a16:creationId xmlns:a16="http://schemas.microsoft.com/office/drawing/2014/main" id="{764CFB55-203C-477B-804B-9064B9D02560}"/>
              </a:ext>
            </a:extLst>
          </p:cNvPr>
          <p:cNvSpPr txBox="1">
            <a:spLocks noChangeArrowheads="1"/>
          </p:cNvSpPr>
          <p:nvPr/>
        </p:nvSpPr>
        <p:spPr bwMode="auto">
          <a:xfrm>
            <a:off x="1001486" y="4217189"/>
            <a:ext cx="1026159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algn="just" eaLnBrk="0" hangingPunct="0">
              <a:buFont typeface="Wingdings" panose="05000000000000000000" pitchFamily="2" charset="2"/>
              <a:buChar char="q"/>
            </a:pPr>
            <a:r>
              <a:rPr lang="en-US" altLang="es-MX" sz="1800" dirty="0">
                <a:solidFill>
                  <a:schemeClr val="bg1"/>
                </a:solidFill>
                <a:latin typeface="+mn-lt"/>
                <a:cs typeface="Calibri Light" panose="020F0302020204030204" pitchFamily="34" charset="0"/>
              </a:rPr>
              <a:t>The gestures are continuously monitored by the webcam used on the Device. Each gesture corresponds to a specific command.</a:t>
            </a:r>
          </a:p>
          <a:p>
            <a:pPr marL="285750" indent="-285750" algn="just" eaLnBrk="0" hangingPunct="0">
              <a:buFont typeface="Wingdings" panose="05000000000000000000" pitchFamily="2" charset="2"/>
              <a:buChar char="q"/>
            </a:pPr>
            <a:endParaRPr lang="en-US" altLang="es-MX" sz="1800" dirty="0">
              <a:solidFill>
                <a:schemeClr val="bg1"/>
              </a:solidFill>
              <a:latin typeface="+mn-lt"/>
              <a:cs typeface="Calibri Light" panose="020F0302020204030204" pitchFamily="34" charset="0"/>
            </a:endParaRPr>
          </a:p>
          <a:p>
            <a:pPr marL="285750" indent="-285750" algn="just" eaLnBrk="0" hangingPunct="0">
              <a:buFont typeface="Wingdings" panose="05000000000000000000" pitchFamily="2" charset="2"/>
              <a:buChar char="q"/>
            </a:pPr>
            <a:r>
              <a:rPr lang="en-US" altLang="es-MX" sz="1800" dirty="0">
                <a:solidFill>
                  <a:schemeClr val="bg1"/>
                </a:solidFill>
                <a:latin typeface="+mn-lt"/>
                <a:cs typeface="Calibri Light" panose="020F0302020204030204" pitchFamily="34" charset="0"/>
              </a:rPr>
              <a:t>Using the model that we will develop, the live feed from the webcam will be analyzed and the gesture will be recognized.</a:t>
            </a:r>
          </a:p>
          <a:p>
            <a:pPr marL="285750" indent="-285750" algn="just" eaLnBrk="0" hangingPunct="0">
              <a:buFont typeface="Wingdings" panose="05000000000000000000" pitchFamily="2" charset="2"/>
              <a:buChar char="q"/>
            </a:pPr>
            <a:endParaRPr lang="en-US" altLang="es-MX" sz="1800" dirty="0">
              <a:solidFill>
                <a:schemeClr val="bg1"/>
              </a:solidFill>
              <a:latin typeface="+mn-lt"/>
              <a:cs typeface="Calibri Light" panose="020F0302020204030204" pitchFamily="34" charset="0"/>
            </a:endParaRPr>
          </a:p>
          <a:p>
            <a:pPr marL="285750" indent="-285750" algn="just" eaLnBrk="0" hangingPunct="0">
              <a:buFont typeface="Wingdings" panose="05000000000000000000" pitchFamily="2" charset="2"/>
              <a:buChar char="q"/>
            </a:pPr>
            <a:r>
              <a:rPr lang="en-US" altLang="es-MX" sz="1800" dirty="0">
                <a:solidFill>
                  <a:schemeClr val="bg1"/>
                </a:solidFill>
                <a:latin typeface="+mn-lt"/>
                <a:cs typeface="Calibri Light" panose="020F0302020204030204" pitchFamily="34" charset="0"/>
              </a:rPr>
              <a:t>Based on the gestures recognized, the corresponding functionality will be performed in the Device.</a:t>
            </a:r>
          </a:p>
        </p:txBody>
      </p:sp>
      <p:grpSp>
        <p:nvGrpSpPr>
          <p:cNvPr id="52" name="Group 10144">
            <a:extLst>
              <a:ext uri="{FF2B5EF4-FFF2-40B4-BE49-F238E27FC236}">
                <a16:creationId xmlns:a16="http://schemas.microsoft.com/office/drawing/2014/main" id="{BACA659E-0574-4580-84F7-ABC382827FC7}"/>
              </a:ext>
            </a:extLst>
          </p:cNvPr>
          <p:cNvGrpSpPr>
            <a:grpSpLocks noChangeAspect="1"/>
          </p:cNvGrpSpPr>
          <p:nvPr/>
        </p:nvGrpSpPr>
        <p:grpSpPr bwMode="auto">
          <a:xfrm rot="10800000">
            <a:off x="10387271" y="260642"/>
            <a:ext cx="1374258" cy="993643"/>
            <a:chOff x="0" y="-1"/>
            <a:chExt cx="408" cy="295"/>
          </a:xfrm>
          <a:gradFill flip="none" rotWithShape="1">
            <a:gsLst>
              <a:gs pos="0">
                <a:srgbClr val="052F69">
                  <a:shade val="30000"/>
                  <a:satMod val="115000"/>
                </a:srgbClr>
              </a:gs>
              <a:gs pos="50000">
                <a:srgbClr val="052F69">
                  <a:shade val="67500"/>
                  <a:satMod val="115000"/>
                </a:srgbClr>
              </a:gs>
              <a:gs pos="100000">
                <a:srgbClr val="052F69">
                  <a:shade val="100000"/>
                  <a:satMod val="115000"/>
                </a:srgbClr>
              </a:gs>
            </a:gsLst>
            <a:path path="circle">
              <a:fillToRect l="50000" t="50000" r="50000" b="50000"/>
            </a:path>
            <a:tileRect/>
          </a:gradFill>
        </p:grpSpPr>
        <p:sp>
          <p:nvSpPr>
            <p:cNvPr id="53" name="Freeform 10145">
              <a:extLst>
                <a:ext uri="{FF2B5EF4-FFF2-40B4-BE49-F238E27FC236}">
                  <a16:creationId xmlns:a16="http://schemas.microsoft.com/office/drawing/2014/main" id="{16A14452-5D03-4339-A573-E5F29C7A4450}"/>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53772"/>
                </a:solidFill>
              </a:endParaRPr>
            </a:p>
          </p:txBody>
        </p:sp>
        <p:sp>
          <p:nvSpPr>
            <p:cNvPr id="54" name="Freeform 10146">
              <a:extLst>
                <a:ext uri="{FF2B5EF4-FFF2-40B4-BE49-F238E27FC236}">
                  <a16:creationId xmlns:a16="http://schemas.microsoft.com/office/drawing/2014/main" id="{40166F41-7000-4F03-81A7-B0F7742DE996}"/>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28575" cap="flat">
              <a:solidFill>
                <a:srgbClr val="0592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53772"/>
                </a:solidFill>
              </a:endParaRPr>
            </a:p>
          </p:txBody>
        </p:sp>
      </p:grpSp>
      <p:sp>
        <p:nvSpPr>
          <p:cNvPr id="31" name="Rectángulo 30">
            <a:extLst>
              <a:ext uri="{FF2B5EF4-FFF2-40B4-BE49-F238E27FC236}">
                <a16:creationId xmlns:a16="http://schemas.microsoft.com/office/drawing/2014/main" id="{8C34118D-D7A2-4A34-A47F-060D4013B889}"/>
              </a:ext>
            </a:extLst>
          </p:cNvPr>
          <p:cNvSpPr/>
          <p:nvPr/>
        </p:nvSpPr>
        <p:spPr>
          <a:xfrm>
            <a:off x="-1588" y="1829365"/>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adroTexto 31">
            <a:extLst>
              <a:ext uri="{FF2B5EF4-FFF2-40B4-BE49-F238E27FC236}">
                <a16:creationId xmlns:a16="http://schemas.microsoft.com/office/drawing/2014/main" id="{CEC5119C-AAB6-41AA-AF6B-B64F7700F9FD}"/>
              </a:ext>
            </a:extLst>
          </p:cNvPr>
          <p:cNvSpPr txBox="1"/>
          <p:nvPr/>
        </p:nvSpPr>
        <p:spPr>
          <a:xfrm>
            <a:off x="150712" y="1845964"/>
            <a:ext cx="4850498" cy="584775"/>
          </a:xfrm>
          <a:prstGeom prst="rect">
            <a:avLst/>
          </a:prstGeom>
          <a:noFill/>
        </p:spPr>
        <p:txBody>
          <a:bodyPr wrap="square" rtlCol="0">
            <a:spAutoFit/>
          </a:bodyPr>
          <a:lstStyle/>
          <a:p>
            <a:r>
              <a:rPr lang="en-US" sz="3200" dirty="0">
                <a:solidFill>
                  <a:srgbClr val="053772"/>
                </a:solidFill>
                <a:latin typeface="Arial Rounded MT Bold" panose="020F0704030504030204" pitchFamily="34" charset="0"/>
              </a:rPr>
              <a:t>PROBLEM STATEMENT</a:t>
            </a:r>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2F9D66CD-7888-4A27-96EC-6058DCAA3DC4}"/>
              </a:ext>
            </a:extLst>
          </p:cNvPr>
          <p:cNvSpPr txBox="1"/>
          <p:nvPr/>
        </p:nvSpPr>
        <p:spPr>
          <a:xfrm>
            <a:off x="363105" y="661202"/>
            <a:ext cx="5145005" cy="1323439"/>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DATASET</a:t>
            </a:r>
          </a:p>
          <a:p>
            <a:r>
              <a:rPr lang="en-US" sz="4000" dirty="0">
                <a:solidFill>
                  <a:srgbClr val="08E0EF"/>
                </a:solidFill>
                <a:effectLst>
                  <a:outerShdw blurRad="38100" dist="38100" dir="2700000" algn="tl">
                    <a:srgbClr val="000000">
                      <a:alpha val="43137"/>
                    </a:srgbClr>
                  </a:outerShdw>
                </a:effectLst>
                <a:latin typeface="Arial Rounded MT Bold" panose="020F0704030504030204" pitchFamily="34" charset="0"/>
              </a:rPr>
              <a:t>DESCRIPTION</a:t>
            </a:r>
          </a:p>
        </p:txBody>
      </p:sp>
      <p:sp>
        <p:nvSpPr>
          <p:cNvPr id="20" name="TextBox 30">
            <a:extLst>
              <a:ext uri="{FF2B5EF4-FFF2-40B4-BE49-F238E27FC236}">
                <a16:creationId xmlns:a16="http://schemas.microsoft.com/office/drawing/2014/main" id="{E7F12CF0-61D7-47A2-AF7A-F97613F568D7}"/>
              </a:ext>
            </a:extLst>
          </p:cNvPr>
          <p:cNvSpPr txBox="1">
            <a:spLocks noChangeArrowheads="1"/>
          </p:cNvSpPr>
          <p:nvPr/>
        </p:nvSpPr>
        <p:spPr bwMode="auto">
          <a:xfrm>
            <a:off x="363105" y="2570862"/>
            <a:ext cx="5957308"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algn="just" eaLnBrk="0" hangingPunct="0">
              <a:buFont typeface="Wingdings" panose="05000000000000000000" pitchFamily="2" charset="2"/>
              <a:buChar char="q"/>
            </a:pPr>
            <a:r>
              <a:rPr lang="en-US" altLang="es-MX" sz="1800" dirty="0">
                <a:solidFill>
                  <a:schemeClr val="bg1"/>
                </a:solidFill>
                <a:latin typeface="+mn-lt"/>
                <a:cs typeface="Calibri Light" panose="020F0302020204030204" pitchFamily="34" charset="0"/>
              </a:rPr>
              <a:t>We have created our own dataset with total 4 labels.</a:t>
            </a:r>
          </a:p>
          <a:p>
            <a:pPr algn="just" eaLnBrk="0" hangingPunct="0"/>
            <a:endParaRPr lang="en-US" altLang="es-MX" sz="1800" dirty="0">
              <a:solidFill>
                <a:schemeClr val="bg1"/>
              </a:solidFill>
              <a:latin typeface="+mn-lt"/>
              <a:cs typeface="Calibri Light" panose="020F0302020204030204" pitchFamily="34" charset="0"/>
            </a:endParaRPr>
          </a:p>
          <a:p>
            <a:pPr marL="285750" indent="-285750" algn="just" eaLnBrk="0" hangingPunct="0">
              <a:buFont typeface="Wingdings" panose="05000000000000000000" pitchFamily="2" charset="2"/>
              <a:buChar char="q"/>
            </a:pPr>
            <a:r>
              <a:rPr lang="en-US" altLang="es-MX" sz="1800" dirty="0">
                <a:solidFill>
                  <a:schemeClr val="bg1"/>
                </a:solidFill>
                <a:latin typeface="+mn-lt"/>
                <a:cs typeface="Calibri Light" panose="020F0302020204030204" pitchFamily="34" charset="0"/>
              </a:rPr>
              <a:t>Dataset is created by combining our own images and taking some relevant images from some existing datasets.</a:t>
            </a:r>
          </a:p>
          <a:p>
            <a:pPr marL="285750" indent="-285750" algn="just" eaLnBrk="0" hangingPunct="0">
              <a:buFont typeface="Wingdings" panose="05000000000000000000" pitchFamily="2" charset="2"/>
              <a:buChar char="q"/>
            </a:pPr>
            <a:endParaRPr lang="en-US" altLang="es-MX" sz="1800" dirty="0">
              <a:solidFill>
                <a:schemeClr val="bg1"/>
              </a:solidFill>
              <a:latin typeface="+mn-lt"/>
              <a:cs typeface="Calibri Light" panose="020F0302020204030204" pitchFamily="34" charset="0"/>
            </a:endParaRPr>
          </a:p>
          <a:p>
            <a:pPr marL="285750" indent="-285750" algn="just" eaLnBrk="0" hangingPunct="0">
              <a:buFont typeface="Wingdings" panose="05000000000000000000" pitchFamily="2" charset="2"/>
              <a:buChar char="q"/>
            </a:pPr>
            <a:r>
              <a:rPr lang="en-US" sz="1800" dirty="0">
                <a:solidFill>
                  <a:schemeClr val="bg1"/>
                </a:solidFill>
                <a:latin typeface="+mn-lt"/>
                <a:cs typeface="Calibri Light" panose="020F0302020204030204" pitchFamily="34" charset="0"/>
              </a:rPr>
              <a:t>Where, we are having 3 gestures for controlling the display and 1 Ideal Images of a human sitting Ideal in front of computer.</a:t>
            </a:r>
          </a:p>
          <a:p>
            <a:pPr marL="285750" indent="-285750" algn="just" eaLnBrk="0" hangingPunct="0">
              <a:buFont typeface="Wingdings" panose="05000000000000000000" pitchFamily="2" charset="2"/>
              <a:buChar char="q"/>
            </a:pPr>
            <a:endParaRPr lang="en-US" altLang="es-MX" sz="1800" dirty="0">
              <a:solidFill>
                <a:schemeClr val="bg1"/>
              </a:solidFill>
              <a:latin typeface="+mn-lt"/>
              <a:cs typeface="Calibri Light" panose="020F0302020204030204" pitchFamily="34" charset="0"/>
            </a:endParaRPr>
          </a:p>
          <a:p>
            <a:pPr marL="285750" indent="-285750" algn="just" eaLnBrk="0" hangingPunct="0">
              <a:buFont typeface="Wingdings" panose="05000000000000000000" pitchFamily="2" charset="2"/>
              <a:buChar char="q"/>
            </a:pPr>
            <a:r>
              <a:rPr lang="en-US" altLang="es-MX" sz="1800" dirty="0">
                <a:solidFill>
                  <a:schemeClr val="bg1"/>
                </a:solidFill>
                <a:latin typeface="+mn-lt"/>
                <a:cs typeface="Calibri Light" panose="020F0302020204030204" pitchFamily="34" charset="0"/>
              </a:rPr>
              <a:t>3 different gestures include Thumbs up, Thumbs down and Palm.</a:t>
            </a:r>
          </a:p>
        </p:txBody>
      </p:sp>
      <p:pic>
        <p:nvPicPr>
          <p:cNvPr id="3" name="Picture 2" descr="Graphical user interface&#10;&#10;Description automatically generated">
            <a:extLst>
              <a:ext uri="{FF2B5EF4-FFF2-40B4-BE49-F238E27FC236}">
                <a16:creationId xmlns:a16="http://schemas.microsoft.com/office/drawing/2014/main" id="{BAF006D5-549F-4148-88C8-2AD751748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277" y="-28334"/>
            <a:ext cx="5327644" cy="6886334"/>
          </a:xfrm>
          <a:prstGeom prst="rect">
            <a:avLst/>
          </a:prstGeom>
        </p:spPr>
      </p:pic>
    </p:spTree>
    <p:extLst>
      <p:ext uri="{BB962C8B-B14F-4D97-AF65-F5344CB8AC3E}">
        <p14:creationId xmlns:p14="http://schemas.microsoft.com/office/powerpoint/2010/main" val="3190696547"/>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in a red shirt&#10;&#10;Description automatically generated">
            <a:extLst>
              <a:ext uri="{FF2B5EF4-FFF2-40B4-BE49-F238E27FC236}">
                <a16:creationId xmlns:a16="http://schemas.microsoft.com/office/drawing/2014/main" id="{39595606-80AB-4021-98F0-B43A2077D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073" y="3982415"/>
            <a:ext cx="3923818" cy="2207148"/>
          </a:xfrm>
          <a:prstGeom prst="rect">
            <a:avLst/>
          </a:prstGeom>
        </p:spPr>
      </p:pic>
      <p:pic>
        <p:nvPicPr>
          <p:cNvPr id="12" name="Picture 11" descr="A person holding his hand up&#10;&#10;Description automatically generated with low confidence">
            <a:extLst>
              <a:ext uri="{FF2B5EF4-FFF2-40B4-BE49-F238E27FC236}">
                <a16:creationId xmlns:a16="http://schemas.microsoft.com/office/drawing/2014/main" id="{B9FCF12E-6582-43B6-AD38-F98A9E2DC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073" y="889079"/>
            <a:ext cx="3923819" cy="2207148"/>
          </a:xfrm>
          <a:prstGeom prst="rect">
            <a:avLst/>
          </a:prstGeom>
        </p:spPr>
      </p:pic>
      <p:pic>
        <p:nvPicPr>
          <p:cNvPr id="14" name="Picture 13" descr="A person with the hands up&#10;&#10;Description automatically generated with low confidence">
            <a:extLst>
              <a:ext uri="{FF2B5EF4-FFF2-40B4-BE49-F238E27FC236}">
                <a16:creationId xmlns:a16="http://schemas.microsoft.com/office/drawing/2014/main" id="{AEFC2B27-FCEE-4787-B51F-324E30830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109" y="3982415"/>
            <a:ext cx="3923818" cy="2207148"/>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276305FD-FDB7-48D5-83BE-397FA8A12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8109" y="875198"/>
            <a:ext cx="3923818" cy="2221029"/>
          </a:xfrm>
          <a:prstGeom prst="rect">
            <a:avLst/>
          </a:prstGeom>
        </p:spPr>
      </p:pic>
      <p:sp>
        <p:nvSpPr>
          <p:cNvPr id="17" name="CuadroTexto 19">
            <a:extLst>
              <a:ext uri="{FF2B5EF4-FFF2-40B4-BE49-F238E27FC236}">
                <a16:creationId xmlns:a16="http://schemas.microsoft.com/office/drawing/2014/main" id="{6F35094C-CAC2-4E25-A163-3F804688415E}"/>
              </a:ext>
            </a:extLst>
          </p:cNvPr>
          <p:cNvSpPr txBox="1"/>
          <p:nvPr/>
        </p:nvSpPr>
        <p:spPr>
          <a:xfrm>
            <a:off x="1770638" y="289630"/>
            <a:ext cx="2762687" cy="461665"/>
          </a:xfrm>
          <a:prstGeom prst="rect">
            <a:avLst/>
          </a:prstGeom>
          <a:noFill/>
        </p:spPr>
        <p:txBody>
          <a:bodyPr wrap="square" rtlCol="0">
            <a:spAutoFit/>
          </a:bodyPr>
          <a:lstStyle/>
          <a:p>
            <a:pPr algn="ctr"/>
            <a:r>
              <a:rPr lang="en-US" sz="2400" b="1" dirty="0">
                <a:solidFill>
                  <a:schemeClr val="bg1"/>
                </a:solidFill>
              </a:rPr>
              <a:t>Thumbs down</a:t>
            </a:r>
          </a:p>
        </p:txBody>
      </p:sp>
      <p:sp>
        <p:nvSpPr>
          <p:cNvPr id="18" name="CuadroTexto 19">
            <a:extLst>
              <a:ext uri="{FF2B5EF4-FFF2-40B4-BE49-F238E27FC236}">
                <a16:creationId xmlns:a16="http://schemas.microsoft.com/office/drawing/2014/main" id="{6D18E931-02AD-4523-99A1-E9F3BE87052F}"/>
              </a:ext>
            </a:extLst>
          </p:cNvPr>
          <p:cNvSpPr txBox="1"/>
          <p:nvPr/>
        </p:nvSpPr>
        <p:spPr>
          <a:xfrm>
            <a:off x="7948560" y="289630"/>
            <a:ext cx="2182915" cy="461665"/>
          </a:xfrm>
          <a:prstGeom prst="rect">
            <a:avLst/>
          </a:prstGeom>
          <a:noFill/>
        </p:spPr>
        <p:txBody>
          <a:bodyPr wrap="square" rtlCol="0">
            <a:spAutoFit/>
          </a:bodyPr>
          <a:lstStyle/>
          <a:p>
            <a:pPr algn="ctr"/>
            <a:r>
              <a:rPr lang="en-US" sz="2400" b="1" dirty="0">
                <a:solidFill>
                  <a:schemeClr val="bg1"/>
                </a:solidFill>
              </a:rPr>
              <a:t>Thumbs up</a:t>
            </a:r>
          </a:p>
        </p:txBody>
      </p:sp>
      <p:sp>
        <p:nvSpPr>
          <p:cNvPr id="19" name="CuadroTexto 19">
            <a:extLst>
              <a:ext uri="{FF2B5EF4-FFF2-40B4-BE49-F238E27FC236}">
                <a16:creationId xmlns:a16="http://schemas.microsoft.com/office/drawing/2014/main" id="{142E092A-98CB-4640-8E8B-5207AAD9A885}"/>
              </a:ext>
            </a:extLst>
          </p:cNvPr>
          <p:cNvSpPr txBox="1"/>
          <p:nvPr/>
        </p:nvSpPr>
        <p:spPr>
          <a:xfrm>
            <a:off x="2060523" y="3308488"/>
            <a:ext cx="2182915" cy="461665"/>
          </a:xfrm>
          <a:prstGeom prst="rect">
            <a:avLst/>
          </a:prstGeom>
          <a:noFill/>
        </p:spPr>
        <p:txBody>
          <a:bodyPr wrap="square" rtlCol="0">
            <a:spAutoFit/>
          </a:bodyPr>
          <a:lstStyle/>
          <a:p>
            <a:pPr algn="ctr"/>
            <a:r>
              <a:rPr lang="en-US" sz="2400" b="1" dirty="0">
                <a:solidFill>
                  <a:schemeClr val="bg1"/>
                </a:solidFill>
              </a:rPr>
              <a:t>Ideal</a:t>
            </a:r>
          </a:p>
        </p:txBody>
      </p:sp>
      <p:sp>
        <p:nvSpPr>
          <p:cNvPr id="20" name="CuadroTexto 19">
            <a:extLst>
              <a:ext uri="{FF2B5EF4-FFF2-40B4-BE49-F238E27FC236}">
                <a16:creationId xmlns:a16="http://schemas.microsoft.com/office/drawing/2014/main" id="{7644493E-C8EA-47E1-A8BB-EE29023CD905}"/>
              </a:ext>
            </a:extLst>
          </p:cNvPr>
          <p:cNvSpPr txBox="1"/>
          <p:nvPr/>
        </p:nvSpPr>
        <p:spPr>
          <a:xfrm>
            <a:off x="7948560" y="3308487"/>
            <a:ext cx="2182915" cy="461665"/>
          </a:xfrm>
          <a:prstGeom prst="rect">
            <a:avLst/>
          </a:prstGeom>
          <a:noFill/>
        </p:spPr>
        <p:txBody>
          <a:bodyPr wrap="square" rtlCol="0">
            <a:spAutoFit/>
          </a:bodyPr>
          <a:lstStyle/>
          <a:p>
            <a:pPr algn="ctr"/>
            <a:r>
              <a:rPr lang="en-US" sz="2400" b="1" dirty="0">
                <a:solidFill>
                  <a:schemeClr val="bg1"/>
                </a:solidFill>
              </a:rPr>
              <a:t>Palm</a:t>
            </a:r>
          </a:p>
        </p:txBody>
      </p:sp>
      <p:sp>
        <p:nvSpPr>
          <p:cNvPr id="21" name="TextBox 20">
            <a:extLst>
              <a:ext uri="{FF2B5EF4-FFF2-40B4-BE49-F238E27FC236}">
                <a16:creationId xmlns:a16="http://schemas.microsoft.com/office/drawing/2014/main" id="{825DDC17-286A-48A5-8D34-3E4433DCFEC8}"/>
              </a:ext>
            </a:extLst>
          </p:cNvPr>
          <p:cNvSpPr txBox="1"/>
          <p:nvPr/>
        </p:nvSpPr>
        <p:spPr>
          <a:xfrm>
            <a:off x="5836536" y="615945"/>
            <a:ext cx="518925" cy="5626110"/>
          </a:xfrm>
          <a:prstGeom prst="rect">
            <a:avLst/>
          </a:prstGeom>
          <a:noFill/>
          <a:effectLst>
            <a:outerShdw blurRad="114300" dist="279400" dir="5400000" sx="32000" sy="32000" algn="t" rotWithShape="0">
              <a:prstClr val="black"/>
            </a:outerShdw>
          </a:effectLst>
        </p:spPr>
        <p:txBody>
          <a:bodyPr vert="wordArtVert" wrap="square" rtlCol="0" anchor="ctr" anchorCtr="0">
            <a:spAutoFit/>
          </a:bodyPr>
          <a:lstStyle/>
          <a:p>
            <a:r>
              <a:rPr lang="en-US" sz="2000" b="1" dirty="0">
                <a:solidFill>
                  <a:schemeClr val="bg1"/>
                </a:solidFill>
              </a:rPr>
              <a:t>GESTURE </a:t>
            </a:r>
            <a:r>
              <a:rPr lang="en-US" sz="2000" b="1" dirty="0">
                <a:solidFill>
                  <a:srgbClr val="08E0EF"/>
                </a:solidFill>
                <a:effectLst>
                  <a:outerShdw blurRad="38100" dist="38100" dir="2700000" algn="tl">
                    <a:srgbClr val="000000">
                      <a:alpha val="43137"/>
                    </a:srgbClr>
                  </a:outerShdw>
                </a:effectLst>
              </a:rPr>
              <a:t>EXAMLES</a:t>
            </a:r>
            <a:endParaRPr lang="en-IN" sz="2000" b="1" dirty="0">
              <a:solidFill>
                <a:srgbClr val="08E0E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212144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F3082172-32A2-4E27-93C2-5D58A3F8C3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46" b="7746"/>
          <a:stretch>
            <a:fillRect/>
          </a:stretch>
        </p:blipFill>
        <p:spPr/>
      </p:pic>
      <p:sp>
        <p:nvSpPr>
          <p:cNvPr id="12" name="Rectángulo 11">
            <a:extLst>
              <a:ext uri="{FF2B5EF4-FFF2-40B4-BE49-F238E27FC236}">
                <a16:creationId xmlns:a16="http://schemas.microsoft.com/office/drawing/2014/main" id="{0B5212BA-33F9-409A-B8BC-478AB8028325}"/>
              </a:ext>
            </a:extLst>
          </p:cNvPr>
          <p:cNvSpPr/>
          <p:nvPr/>
        </p:nvSpPr>
        <p:spPr>
          <a:xfrm>
            <a:off x="-1588" y="-12699"/>
            <a:ext cx="12192000" cy="6858000"/>
          </a:xfrm>
          <a:prstGeom prst="rect">
            <a:avLst/>
          </a:prstGeom>
          <a:solidFill>
            <a:srgbClr val="05377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8">
            <a:extLst>
              <a:ext uri="{FF2B5EF4-FFF2-40B4-BE49-F238E27FC236}">
                <a16:creationId xmlns:a16="http://schemas.microsoft.com/office/drawing/2014/main" id="{BFD35965-A93D-46E7-B6E4-27836DD982EE}"/>
              </a:ext>
            </a:extLst>
          </p:cNvPr>
          <p:cNvSpPr txBox="1"/>
          <p:nvPr/>
        </p:nvSpPr>
        <p:spPr>
          <a:xfrm>
            <a:off x="3277336" y="149125"/>
            <a:ext cx="5634152" cy="717574"/>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LITERATURE </a:t>
            </a:r>
            <a:r>
              <a:rPr lang="en-US" sz="4000" dirty="0">
                <a:solidFill>
                  <a:srgbClr val="08E0EF"/>
                </a:solidFill>
                <a:effectLst>
                  <a:outerShdw blurRad="38100" dist="38100" dir="2700000" algn="tl">
                    <a:srgbClr val="000000">
                      <a:alpha val="43137"/>
                    </a:srgbClr>
                  </a:outerShdw>
                </a:effectLst>
                <a:latin typeface="Arial Rounded MT Bold" panose="020F0704030504030204" pitchFamily="34" charset="0"/>
              </a:rPr>
              <a:t>SURVEY</a:t>
            </a:r>
          </a:p>
        </p:txBody>
      </p:sp>
      <p:graphicFrame>
        <p:nvGraphicFramePr>
          <p:cNvPr id="2" name="Table 2">
            <a:extLst>
              <a:ext uri="{FF2B5EF4-FFF2-40B4-BE49-F238E27FC236}">
                <a16:creationId xmlns:a16="http://schemas.microsoft.com/office/drawing/2014/main" id="{C82CFB09-6BB5-47ED-B0BA-190332789308}"/>
              </a:ext>
            </a:extLst>
          </p:cNvPr>
          <p:cNvGraphicFramePr>
            <a:graphicFrameLocks noGrp="1"/>
          </p:cNvGraphicFramePr>
          <p:nvPr>
            <p:extLst>
              <p:ext uri="{D42A27DB-BD31-4B8C-83A1-F6EECF244321}">
                <p14:modId xmlns:p14="http://schemas.microsoft.com/office/powerpoint/2010/main" val="32673856"/>
              </p:ext>
            </p:extLst>
          </p:nvPr>
        </p:nvGraphicFramePr>
        <p:xfrm>
          <a:off x="674915" y="1116308"/>
          <a:ext cx="10842170" cy="5515605"/>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540936">
                  <a:extLst>
                    <a:ext uri="{9D8B030D-6E8A-4147-A177-3AD203B41FA5}">
                      <a16:colId xmlns:a16="http://schemas.microsoft.com/office/drawing/2014/main" val="684211463"/>
                    </a:ext>
                  </a:extLst>
                </a:gridCol>
                <a:gridCol w="4823208">
                  <a:extLst>
                    <a:ext uri="{9D8B030D-6E8A-4147-A177-3AD203B41FA5}">
                      <a16:colId xmlns:a16="http://schemas.microsoft.com/office/drawing/2014/main" val="1906835857"/>
                    </a:ext>
                  </a:extLst>
                </a:gridCol>
                <a:gridCol w="5478026">
                  <a:extLst>
                    <a:ext uri="{9D8B030D-6E8A-4147-A177-3AD203B41FA5}">
                      <a16:colId xmlns:a16="http://schemas.microsoft.com/office/drawing/2014/main" val="1306440991"/>
                    </a:ext>
                  </a:extLst>
                </a:gridCol>
              </a:tblGrid>
              <a:tr h="385301">
                <a:tc>
                  <a:txBody>
                    <a:bodyPr/>
                    <a:lstStyle/>
                    <a:p>
                      <a:pPr algn="ctr"/>
                      <a:r>
                        <a:rPr lang="en-US" dirty="0">
                          <a:solidFill>
                            <a:schemeClr val="bg1"/>
                          </a:solidFill>
                        </a:rPr>
                        <a:t>No.</a:t>
                      </a: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4747">
                        <a:alpha val="29020"/>
                      </a:srgbClr>
                    </a:solidFill>
                  </a:tcPr>
                </a:tc>
                <a:tc>
                  <a:txBody>
                    <a:bodyPr/>
                    <a:lstStyle/>
                    <a:p>
                      <a:pPr algn="ctr"/>
                      <a:r>
                        <a:rPr lang="en-US" dirty="0">
                          <a:solidFill>
                            <a:schemeClr val="bg1"/>
                          </a:solidFill>
                        </a:rPr>
                        <a:t>PAPER NAME</a:t>
                      </a: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4747">
                        <a:alpha val="29020"/>
                      </a:srgbClr>
                    </a:solidFill>
                  </a:tcPr>
                </a:tc>
                <a:tc>
                  <a:txBody>
                    <a:bodyPr/>
                    <a:lstStyle/>
                    <a:p>
                      <a:pPr algn="ctr"/>
                      <a:r>
                        <a:rPr lang="en-US" dirty="0">
                          <a:solidFill>
                            <a:schemeClr val="bg1"/>
                          </a:solidFill>
                        </a:rPr>
                        <a:t>DESCRIPTION</a:t>
                      </a: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4747">
                        <a:alpha val="29020"/>
                      </a:srgbClr>
                    </a:solidFill>
                  </a:tcPr>
                </a:tc>
                <a:extLst>
                  <a:ext uri="{0D108BD9-81ED-4DB2-BD59-A6C34878D82A}">
                    <a16:rowId xmlns:a16="http://schemas.microsoft.com/office/drawing/2014/main" val="2557415956"/>
                  </a:ext>
                </a:extLst>
              </a:tr>
              <a:tr h="2565152">
                <a:tc>
                  <a:txBody>
                    <a:bodyPr/>
                    <a:lstStyle/>
                    <a:p>
                      <a:r>
                        <a:rPr lang="en-US" sz="1800" dirty="0">
                          <a:solidFill>
                            <a:schemeClr val="bg1"/>
                          </a:solidFill>
                        </a:rPr>
                        <a:t>1.</a:t>
                      </a:r>
                      <a:endParaRPr lang="en-IN" sz="1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4747">
                        <a:alpha val="29020"/>
                      </a:srgb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dirty="0">
                          <a:solidFill>
                            <a:schemeClr val="bg1"/>
                          </a:solidFill>
                        </a:rPr>
                        <a:t>Wu Y., Huang T.S. (1999) Vision-Based Gesture Recognition: A Review. In: </a:t>
                      </a:r>
                      <a:r>
                        <a:rPr lang="en-IN" sz="1400" dirty="0" err="1">
                          <a:solidFill>
                            <a:schemeClr val="bg1"/>
                          </a:solidFill>
                        </a:rPr>
                        <a:t>Braffort</a:t>
                      </a:r>
                      <a:r>
                        <a:rPr lang="en-IN" sz="1400" dirty="0">
                          <a:solidFill>
                            <a:schemeClr val="bg1"/>
                          </a:solidFill>
                        </a:rPr>
                        <a:t> A., </a:t>
                      </a:r>
                      <a:r>
                        <a:rPr lang="en-IN" sz="1400" dirty="0" err="1">
                          <a:solidFill>
                            <a:schemeClr val="bg1"/>
                          </a:solidFill>
                        </a:rPr>
                        <a:t>Gherbi</a:t>
                      </a:r>
                      <a:r>
                        <a:rPr lang="en-IN" sz="1400" dirty="0">
                          <a:solidFill>
                            <a:schemeClr val="bg1"/>
                          </a:solidFill>
                        </a:rPr>
                        <a:t> R., </a:t>
                      </a:r>
                      <a:r>
                        <a:rPr lang="en-IN" sz="1400" dirty="0" err="1">
                          <a:solidFill>
                            <a:schemeClr val="bg1"/>
                          </a:solidFill>
                        </a:rPr>
                        <a:t>Gibet</a:t>
                      </a:r>
                      <a:r>
                        <a:rPr lang="en-IN" sz="1400" dirty="0">
                          <a:solidFill>
                            <a:schemeClr val="bg1"/>
                          </a:solidFill>
                        </a:rPr>
                        <a:t> S., Teil D., Richardson J. (eds) Gesture-Based Communication in Human-Computer Interaction. GW 1999. Lecture Notes in Computer Science (Lecture Notes in Artificial Intelligence), vol 1739. Springer, Berlin, Heidelberg. </a:t>
                      </a:r>
                      <a:r>
                        <a:rPr lang="en-IN" sz="1400" u="sng" dirty="0">
                          <a:solidFill>
                            <a:schemeClr val="bg1"/>
                          </a:solidFill>
                          <a:hlinkClick r:id="rId3">
                            <a:extLst>
                              <a:ext uri="{A12FA001-AC4F-418D-AE19-62706E023703}">
                                <ahyp:hlinkClr xmlns:ahyp="http://schemas.microsoft.com/office/drawing/2018/hyperlinkcolor" val="tx"/>
                              </a:ext>
                            </a:extLst>
                          </a:hlinkClick>
                        </a:rPr>
                        <a:t>https://doi.org/10.1007/3-540-46616-9_10</a:t>
                      </a:r>
                    </a:p>
                    <a:p>
                      <a:pPr algn="just"/>
                      <a:endParaRPr lang="en-IN"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4747">
                        <a:alpha val="29020"/>
                      </a:srgb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use of gesture as a natural interface serves as a motivating force for research in modeling, analyzing and recognition of gestures. Human computer intelligent interaction needs vision-based gesture recognition, which involves many interdisciplinary studies. A survey on recent vision-based gesture recognition approaches is given in this paper. We shall review methods of static hand posture and temporal gesture recognition. Several application systems of gesture recognition are also described in this paper. We conclude with some thoughts about future research directions.</a:t>
                      </a:r>
                    </a:p>
                    <a:p>
                      <a:pPr algn="just"/>
                      <a:endParaRPr lang="en-IN"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4747">
                        <a:alpha val="29020"/>
                      </a:srgbClr>
                    </a:solidFill>
                  </a:tcPr>
                </a:tc>
                <a:extLst>
                  <a:ext uri="{0D108BD9-81ED-4DB2-BD59-A6C34878D82A}">
                    <a16:rowId xmlns:a16="http://schemas.microsoft.com/office/drawing/2014/main" val="4199966552"/>
                  </a:ext>
                </a:extLst>
              </a:tr>
              <a:tr h="2565152">
                <a:tc>
                  <a:txBody>
                    <a:bodyPr/>
                    <a:lstStyle/>
                    <a:p>
                      <a:r>
                        <a:rPr lang="en-US" sz="1800" dirty="0">
                          <a:solidFill>
                            <a:schemeClr val="bg1"/>
                          </a:solidFill>
                        </a:rPr>
                        <a:t>2.</a:t>
                      </a:r>
                      <a:endParaRPr lang="en-IN" sz="1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4747">
                        <a:alpha val="29020"/>
                      </a:srgb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err="1">
                          <a:solidFill>
                            <a:schemeClr val="bg1"/>
                          </a:solidFill>
                        </a:rPr>
                        <a:t>Oudah</a:t>
                      </a:r>
                      <a:r>
                        <a:rPr lang="en-US" sz="1400" dirty="0">
                          <a:solidFill>
                            <a:schemeClr val="bg1"/>
                          </a:solidFill>
                        </a:rPr>
                        <a:t> M, Al-</a:t>
                      </a:r>
                      <a:r>
                        <a:rPr lang="en-US" sz="1400" dirty="0" err="1">
                          <a:solidFill>
                            <a:schemeClr val="bg1"/>
                          </a:solidFill>
                        </a:rPr>
                        <a:t>Naji</a:t>
                      </a:r>
                      <a:r>
                        <a:rPr lang="en-US" sz="1400" dirty="0">
                          <a:solidFill>
                            <a:schemeClr val="bg1"/>
                          </a:solidFill>
                        </a:rPr>
                        <a:t> A, </a:t>
                      </a:r>
                      <a:r>
                        <a:rPr lang="en-US" sz="1400" dirty="0" err="1">
                          <a:solidFill>
                            <a:schemeClr val="bg1"/>
                          </a:solidFill>
                        </a:rPr>
                        <a:t>Chahl</a:t>
                      </a:r>
                      <a:r>
                        <a:rPr lang="en-US" sz="1400" dirty="0">
                          <a:solidFill>
                            <a:schemeClr val="bg1"/>
                          </a:solidFill>
                        </a:rPr>
                        <a:t> J. Hand Gesture Recognition Based on Computer Vision: A Review of Techniques. Journal of Imaging. 2020; 6(8):73. </a:t>
                      </a:r>
                      <a:r>
                        <a:rPr lang="en-US" sz="1400" u="sng" dirty="0">
                          <a:solidFill>
                            <a:schemeClr val="bg1"/>
                          </a:solidFill>
                          <a:hlinkClick r:id="rId4">
                            <a:extLst>
                              <a:ext uri="{A12FA001-AC4F-418D-AE19-62706E023703}">
                                <ahyp:hlinkClr xmlns:ahyp="http://schemas.microsoft.com/office/drawing/2018/hyperlinkcolor" val="tx"/>
                              </a:ext>
                            </a:extLst>
                          </a:hlinkClick>
                        </a:rPr>
                        <a:t>https://doi.org/10.3390/jimaging6080073</a:t>
                      </a:r>
                    </a:p>
                    <a:p>
                      <a:pPr algn="just"/>
                      <a:endParaRPr lang="en-IN"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4747">
                        <a:alpha val="29020"/>
                      </a:srgb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This paper focuses on a review of the literature on hand gesture techniques and introduces their merits and limitations under different circumstances.  In addition, it tabulates the performance of these methods, focusing on computer vision techniques that deal with the similarity and difference points, technique of hand segmentation used, classification algorithms and drawbacks, number and types of gestures, dataset used, detection range (distance) and type of camera used. This paper is a thorough general overview of hand gesture methods with a brief discussion of some possible applications.</a:t>
                      </a:r>
                    </a:p>
                    <a:p>
                      <a:pPr algn="just"/>
                      <a:endParaRPr lang="en-IN"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4747">
                        <a:alpha val="29020"/>
                      </a:srgbClr>
                    </a:solidFill>
                  </a:tcPr>
                </a:tc>
                <a:extLst>
                  <a:ext uri="{0D108BD9-81ED-4DB2-BD59-A6C34878D82A}">
                    <a16:rowId xmlns:a16="http://schemas.microsoft.com/office/drawing/2014/main" val="220011396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9D430CE-B721-4B59-9893-AEAEF75C2594}"/>
              </a:ext>
            </a:extLst>
          </p:cNvPr>
          <p:cNvSpPr txBox="1"/>
          <p:nvPr/>
        </p:nvSpPr>
        <p:spPr>
          <a:xfrm>
            <a:off x="5915130" y="2660934"/>
            <a:ext cx="4575349" cy="135840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effectLst>
                  <a:outerShdw blurRad="38100" dist="38100" dir="2700000" algn="tl">
                    <a:srgbClr val="000000">
                      <a:alpha val="43137"/>
                    </a:srgbClr>
                  </a:outerShdw>
                </a:effectLst>
                <a:latin typeface="Arial Rounded MT Bold" panose="020F0704030504030204" pitchFamily="34" charset="0"/>
              </a:rPr>
              <a:t>PLANNED</a:t>
            </a: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 </a:t>
            </a:r>
          </a:p>
          <a:p>
            <a:pPr>
              <a:lnSpc>
                <a:spcPct val="90000"/>
              </a:lnSpc>
              <a:spcBef>
                <a:spcPct val="0"/>
              </a:spcBef>
              <a:spcAft>
                <a:spcPts val="600"/>
              </a:spcAft>
            </a:pPr>
            <a:r>
              <a:rPr lang="en-US" sz="4000" dirty="0">
                <a:solidFill>
                  <a:srgbClr val="08E0EF"/>
                </a:solidFill>
                <a:effectLst>
                  <a:outerShdw blurRad="38100" dist="38100" dir="2700000" algn="tl">
                    <a:srgbClr val="000000">
                      <a:alpha val="43137"/>
                    </a:srgbClr>
                  </a:outerShdw>
                </a:effectLst>
                <a:latin typeface="Arial Rounded MT Bold" panose="020F0704030504030204" pitchFamily="34" charset="0"/>
              </a:rPr>
              <a:t>METHODOLOGY</a:t>
            </a:r>
          </a:p>
        </p:txBody>
      </p:sp>
      <p:sp>
        <p:nvSpPr>
          <p:cNvPr id="76" name="Freeform: Shape 67">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Marcador de posición de imagen 16">
            <a:extLst>
              <a:ext uri="{FF2B5EF4-FFF2-40B4-BE49-F238E27FC236}">
                <a16:creationId xmlns:a16="http://schemas.microsoft.com/office/drawing/2014/main" id="{9A699ADC-8627-4FFE-BC8A-892E0B783CE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5810" r="-1" b="-1"/>
          <a:stretch/>
        </p:blipFill>
        <p:spPr>
          <a:xfrm>
            <a:off x="1" y="647373"/>
            <a:ext cx="5385130" cy="6210629"/>
          </a:xfrm>
          <a:custGeom>
            <a:avLst/>
            <a:gdLst/>
            <a:ahLst/>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p:spPr>
      </p:pic>
      <p:sp>
        <p:nvSpPr>
          <p:cNvPr id="77" name="Freeform: Shape 69">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27BC7B6-ED0D-4AA2-A851-E35B724F49C6}"/>
              </a:ext>
            </a:extLst>
          </p:cNvPr>
          <p:cNvPicPr>
            <a:picLocks noChangeAspect="1"/>
          </p:cNvPicPr>
          <p:nvPr/>
        </p:nvPicPr>
        <p:blipFill rotWithShape="1">
          <a:blip r:embed="rId4"/>
          <a:srcRect t="14463" r="-4" b="28941"/>
          <a:stretch/>
        </p:blipFill>
        <p:spPr>
          <a:xfrm>
            <a:off x="5398355" y="1"/>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
        <p:nvSpPr>
          <p:cNvPr id="93" name="TextBox 92">
            <a:extLst>
              <a:ext uri="{FF2B5EF4-FFF2-40B4-BE49-F238E27FC236}">
                <a16:creationId xmlns:a16="http://schemas.microsoft.com/office/drawing/2014/main" id="{A01B1E49-4FCD-4972-AB6E-F9675B82FB59}"/>
              </a:ext>
            </a:extLst>
          </p:cNvPr>
          <p:cNvSpPr txBox="1"/>
          <p:nvPr/>
        </p:nvSpPr>
        <p:spPr>
          <a:xfrm>
            <a:off x="5915130" y="4182595"/>
            <a:ext cx="6104374" cy="1703030"/>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dirty="0"/>
              <a:t>Thumbs up : Increase Volume</a:t>
            </a:r>
          </a:p>
          <a:p>
            <a:pPr marL="285750" indent="-285750">
              <a:lnSpc>
                <a:spcPct val="150000"/>
              </a:lnSpc>
              <a:buFont typeface="Wingdings" panose="05000000000000000000" pitchFamily="2" charset="2"/>
              <a:buChar char="ü"/>
            </a:pPr>
            <a:r>
              <a:rPr lang="en-US" dirty="0"/>
              <a:t>Thumbs down : Decrease Volume</a:t>
            </a:r>
          </a:p>
          <a:p>
            <a:pPr marL="285750" indent="-285750">
              <a:lnSpc>
                <a:spcPct val="150000"/>
              </a:lnSpc>
              <a:buFont typeface="Wingdings" panose="05000000000000000000" pitchFamily="2" charset="2"/>
              <a:buChar char="ü"/>
            </a:pPr>
            <a:r>
              <a:rPr lang="en-US" dirty="0"/>
              <a:t>Stop : Pause Video</a:t>
            </a:r>
          </a:p>
          <a:p>
            <a:pPr marL="285750" indent="-285750">
              <a:lnSpc>
                <a:spcPct val="150000"/>
              </a:lnSpc>
              <a:buFont typeface="Wingdings" panose="05000000000000000000" pitchFamily="2" charset="2"/>
              <a:buChar char="ü"/>
            </a:pPr>
            <a:r>
              <a:rPr lang="en-US" dirty="0"/>
              <a:t>Ideal : Does Nothing </a:t>
            </a:r>
          </a:p>
        </p:txBody>
      </p:sp>
    </p:spTree>
  </p:cSld>
  <p:clrMapOvr>
    <a:overrideClrMapping bg1="dk1" tx1="lt1" bg2="dk2" tx2="lt2" accent1="accent1" accent2="accent2" accent3="accent3" accent4="accent4" accent5="accent5" accent6="accent6" hlink="hlink" folHlink="folHlink"/>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794020-6E8E-4823-B615-C229EC11DD21}"/>
              </a:ext>
            </a:extLst>
          </p:cNvPr>
          <p:cNvSpPr txBox="1"/>
          <p:nvPr/>
        </p:nvSpPr>
        <p:spPr>
          <a:xfrm>
            <a:off x="3607777" y="202195"/>
            <a:ext cx="4976446" cy="707886"/>
          </a:xfrm>
          <a:prstGeom prst="rect">
            <a:avLst/>
          </a:prstGeom>
          <a:noFill/>
        </p:spPr>
        <p:txBody>
          <a:bodyPr wrap="square">
            <a:spAutoFit/>
          </a:bodyPr>
          <a:lstStyle/>
          <a:p>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Pre-Trained Models</a:t>
            </a:r>
          </a:p>
        </p:txBody>
      </p:sp>
      <p:pic>
        <p:nvPicPr>
          <p:cNvPr id="7" name="image.png">
            <a:extLst>
              <a:ext uri="{FF2B5EF4-FFF2-40B4-BE49-F238E27FC236}">
                <a16:creationId xmlns:a16="http://schemas.microsoft.com/office/drawing/2014/main" id="{21DF63BD-3D3C-4C09-A482-8623779E3D88}"/>
              </a:ext>
            </a:extLst>
          </p:cNvPr>
          <p:cNvPicPr>
            <a:picLocks noChangeAspect="1"/>
          </p:cNvPicPr>
          <p:nvPr/>
        </p:nvPicPr>
        <p:blipFill>
          <a:blip r:embed="rId2"/>
          <a:stretch>
            <a:fillRect/>
          </a:stretch>
        </p:blipFill>
        <p:spPr>
          <a:xfrm>
            <a:off x="321212" y="1206661"/>
            <a:ext cx="5544907" cy="2908031"/>
          </a:xfrm>
          <a:prstGeom prst="rect">
            <a:avLst/>
          </a:prstGeom>
          <a:ln w="12700">
            <a:miter lim="400000"/>
          </a:ln>
        </p:spPr>
      </p:pic>
      <p:pic>
        <p:nvPicPr>
          <p:cNvPr id="8" name="image.png">
            <a:extLst>
              <a:ext uri="{FF2B5EF4-FFF2-40B4-BE49-F238E27FC236}">
                <a16:creationId xmlns:a16="http://schemas.microsoft.com/office/drawing/2014/main" id="{9BD944CA-9BDA-4B6B-8BCD-B53DFCC9E64C}"/>
              </a:ext>
            </a:extLst>
          </p:cNvPr>
          <p:cNvPicPr>
            <a:picLocks noChangeAspect="1"/>
          </p:cNvPicPr>
          <p:nvPr/>
        </p:nvPicPr>
        <p:blipFill>
          <a:blip r:embed="rId3"/>
          <a:srcRect/>
          <a:stretch>
            <a:fillRect/>
          </a:stretch>
        </p:blipFill>
        <p:spPr>
          <a:xfrm>
            <a:off x="6325881" y="3620804"/>
            <a:ext cx="5544907" cy="2910093"/>
          </a:xfrm>
          <a:prstGeom prst="rect">
            <a:avLst/>
          </a:prstGeom>
          <a:ln w="12700">
            <a:miter lim="400000"/>
          </a:ln>
        </p:spPr>
      </p:pic>
    </p:spTree>
    <p:extLst>
      <p:ext uri="{BB962C8B-B14F-4D97-AF65-F5344CB8AC3E}">
        <p14:creationId xmlns:p14="http://schemas.microsoft.com/office/powerpoint/2010/main" val="35793805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27404-F0A3-413F-A96B-BBFE263967D1}"/>
              </a:ext>
            </a:extLst>
          </p:cNvPr>
          <p:cNvSpPr txBox="1"/>
          <p:nvPr/>
        </p:nvSpPr>
        <p:spPr>
          <a:xfrm>
            <a:off x="4434873" y="296813"/>
            <a:ext cx="3322253" cy="646331"/>
          </a:xfrm>
          <a:prstGeom prst="rect">
            <a:avLst/>
          </a:prstGeom>
          <a:noFill/>
        </p:spPr>
        <p:txBody>
          <a:bodyPr wrap="square">
            <a:spAutoFit/>
          </a:bodyPr>
          <a:lstStyle/>
          <a:p>
            <a:pPr>
              <a:lnSpc>
                <a:spcPct val="90000"/>
              </a:lnSpc>
              <a:spcBef>
                <a:spcPct val="0"/>
              </a:spcBef>
              <a:spcAft>
                <a:spcPts val="600"/>
              </a:spcAft>
            </a:pPr>
            <a:r>
              <a:rPr lang="en-US" sz="4000" dirty="0">
                <a:solidFill>
                  <a:srgbClr val="08E0EF"/>
                </a:solidFill>
                <a:effectLst>
                  <a:outerShdw blurRad="38100" dist="38100" dir="2700000" algn="tl">
                    <a:srgbClr val="000000">
                      <a:alpha val="43137"/>
                    </a:srgbClr>
                  </a:outerShdw>
                </a:effectLst>
                <a:latin typeface="Arial Rounded MT Bold" panose="020F0704030504030204" pitchFamily="34" charset="0"/>
              </a:rPr>
              <a:t>Quantization</a:t>
            </a:r>
          </a:p>
        </p:txBody>
      </p:sp>
      <p:pic>
        <p:nvPicPr>
          <p:cNvPr id="7" name="image.png">
            <a:extLst>
              <a:ext uri="{FF2B5EF4-FFF2-40B4-BE49-F238E27FC236}">
                <a16:creationId xmlns:a16="http://schemas.microsoft.com/office/drawing/2014/main" id="{2B459577-D9E0-4A39-96A5-0CA06EB6F9AA}"/>
              </a:ext>
            </a:extLst>
          </p:cNvPr>
          <p:cNvPicPr>
            <a:picLocks noChangeAspect="1"/>
          </p:cNvPicPr>
          <p:nvPr/>
        </p:nvPicPr>
        <p:blipFill>
          <a:blip r:embed="rId2"/>
          <a:srcRect/>
          <a:stretch>
            <a:fillRect/>
          </a:stretch>
        </p:blipFill>
        <p:spPr>
          <a:xfrm>
            <a:off x="1186103" y="1606379"/>
            <a:ext cx="9819793" cy="2077265"/>
          </a:xfrm>
          <a:prstGeom prst="rect">
            <a:avLst/>
          </a:prstGeom>
          <a:ln w="12700">
            <a:miter lim="400000"/>
          </a:ln>
        </p:spPr>
      </p:pic>
      <p:pic>
        <p:nvPicPr>
          <p:cNvPr id="9" name="image.png">
            <a:extLst>
              <a:ext uri="{FF2B5EF4-FFF2-40B4-BE49-F238E27FC236}">
                <a16:creationId xmlns:a16="http://schemas.microsoft.com/office/drawing/2014/main" id="{8FD4CE5B-4D55-4540-B8D1-C396E87FCF4F}"/>
              </a:ext>
            </a:extLst>
          </p:cNvPr>
          <p:cNvPicPr>
            <a:picLocks noChangeAspect="1"/>
          </p:cNvPicPr>
          <p:nvPr/>
        </p:nvPicPr>
        <p:blipFill>
          <a:blip r:embed="rId3"/>
          <a:stretch>
            <a:fillRect/>
          </a:stretch>
        </p:blipFill>
        <p:spPr>
          <a:xfrm>
            <a:off x="1186103" y="4346879"/>
            <a:ext cx="9819793" cy="2103353"/>
          </a:xfrm>
          <a:prstGeom prst="rect">
            <a:avLst/>
          </a:prstGeom>
          <a:ln w="12700">
            <a:miter lim="400000"/>
          </a:ln>
        </p:spPr>
      </p:pic>
    </p:spTree>
    <p:extLst>
      <p:ext uri="{BB962C8B-B14F-4D97-AF65-F5344CB8AC3E}">
        <p14:creationId xmlns:p14="http://schemas.microsoft.com/office/powerpoint/2010/main" val="190584035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4080</TotalTime>
  <Words>778</Words>
  <Application>Microsoft Office PowerPoint</Application>
  <PresentationFormat>Widescreen</PresentationFormat>
  <Paragraphs>83</Paragraphs>
  <Slides>16</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Rounded MT Bold</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Jolie Nayibe Serrano</dc:creator>
  <cp:lastModifiedBy>Kenil Patel</cp:lastModifiedBy>
  <cp:revision>194</cp:revision>
  <dcterms:created xsi:type="dcterms:W3CDTF">2020-04-22T15:34:04Z</dcterms:created>
  <dcterms:modified xsi:type="dcterms:W3CDTF">2021-06-09T10:58:26Z</dcterms:modified>
</cp:coreProperties>
</file>